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drawingml.diagramColors+xml" PartName="/ppt/diagrams/colors1.xml"/>
  <Override ContentType="application/vnd.openxmlformats-officedocument.drawingml.diagramData+xml" PartName="/ppt/diagrams/data1.xml"/>
  <Override ContentType="application/vnd.ms-office.drawingml.diagramDrawing+xml" PartName="/ppt/diagrams/drawing1.xml"/>
  <Override ContentType="application/vnd.openxmlformats-officedocument.drawingml.diagramLayout+xml" PartName="/ppt/diagrams/layout1.xml"/>
  <Override ContentType="application/vnd.openxmlformats-officedocument.drawingml.diagramStyle+xml" PartName="/ppt/diagrams/quickStyle1.xml"/>
  <Override ContentType="application/vnd.openxmlformats-officedocument.presentationml.handoutMaster+xml" PartName="/ppt/handoutMasters/handoutMaster1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?><Relationships xmlns="http://schemas.openxmlformats.org/package/2006/relationships"><Relationship Target="ppt/presentation.xml" Type="http://schemas.openxmlformats.org/officeDocument/2006/relationships/officeDocument" Id="rId1"></Relationship><Relationship Target="docProps/core.xml" Type="http://schemas.openxmlformats.org/package/2006/relationships/metadata/core-properties" Id="rId5"></Relationship><Relationship Target="docProps/thumbnail.jpeg" Type="http://schemas.openxmlformats.org/package/2006/relationships/metadata/thumbnail" Id="rId6"></Relationship><Relationship Target="docProps/app.xml" Type="http://schemas.openxmlformats.org/officeDocument/2006/relationships/extended-properties" Id="rId7"></Relationship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5"/>
  </p:notesMasterIdLst>
  <p:handoutMasterIdLst>
    <p:handoutMasterId r:id="rId16"/>
  </p:handoutMasterIdLst>
  <p:sldIdLst>
    <p:sldId id="256" r:id="rId2"/>
    <p:sldId id="263" r:id="rId3"/>
    <p:sldId id="257" r:id="rId4"/>
    <p:sldId id="258" r:id="rId5"/>
    <p:sldId id="262" r:id="rId6"/>
    <p:sldId id="264" r:id="rId7"/>
    <p:sldId id="259" r:id="rId8"/>
    <p:sldId id="260" r:id="rId9"/>
    <p:sldId id="261" r:id="rId10"/>
    <p:sldId id="265" r:id="rId11"/>
    <p:sldId id="266" r:id="rId12"/>
    <p:sldId id="268" r:id="rId13"/>
    <p:sldId id="267" r:id="rId14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04" autoAdjust="0"/>
  </p:normalViewPr>
  <p:slideViewPr>
    <p:cSldViewPr>
      <p:cViewPr varScale="1">
        <p:scale>
          <a:sx n="102" d="100"/>
          <a:sy n="102" d="100"/>
        </p:scale>
        <p:origin x="-23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?><Relationships xmlns="http://schemas.openxmlformats.org/package/2006/relationships"><Relationship Target="slides/slide7.xml" Type="http://schemas.openxmlformats.org/officeDocument/2006/relationships/slide" Id="rId8"></Relationship><Relationship Target="slides/slide12.xml" Type="http://schemas.openxmlformats.org/officeDocument/2006/relationships/slide" Id="rId13"></Relationship><Relationship Target="viewProps.xml" Type="http://schemas.openxmlformats.org/officeDocument/2006/relationships/viewProps" Id="rId18"></Relationship><Relationship Target="slides/slide2.xml" Type="http://schemas.openxmlformats.org/officeDocument/2006/relationships/slide" Id="rId3"></Relationship><Relationship Target="slides/slide6.xml" Type="http://schemas.openxmlformats.org/officeDocument/2006/relationships/slide" Id="rId7"></Relationship><Relationship Target="slides/slide11.xml" Type="http://schemas.openxmlformats.org/officeDocument/2006/relationships/slide" Id="rId12"></Relationship><Relationship Target="presProps.xml" Type="http://schemas.openxmlformats.org/officeDocument/2006/relationships/presProps" Id="rId17"></Relationship><Relationship Target="slides/slide1.xml" Type="http://schemas.openxmlformats.org/officeDocument/2006/relationships/slide" Id="rId2"></Relationship><Relationship Target="handoutMasters/handoutMaster1.xml" Type="http://schemas.openxmlformats.org/officeDocument/2006/relationships/handoutMaster" Id="rId16"></Relationship><Relationship Target="tableStyles.xml" Type="http://schemas.openxmlformats.org/officeDocument/2006/relationships/tableStyles" Id="rId20"></Relationship><Relationship Target="slideMasters/slideMaster1.xml" Type="http://schemas.openxmlformats.org/officeDocument/2006/relationships/slideMaster" Id="rId1"></Relationship><Relationship Target="slides/slide5.xml" Type="http://schemas.openxmlformats.org/officeDocument/2006/relationships/slide" Id="rId6"></Relationship><Relationship Target="slides/slide10.xml" Type="http://schemas.openxmlformats.org/officeDocument/2006/relationships/slide" Id="rId11"></Relationship><Relationship Target="slides/slide4.xml" Type="http://schemas.openxmlformats.org/officeDocument/2006/relationships/slide" Id="rId5"></Relationship><Relationship Target="notesMasters/notesMaster1.xml" Type="http://schemas.openxmlformats.org/officeDocument/2006/relationships/notesMaster" Id="rId15"></Relationship><Relationship Target="slides/slide9.xml" Type="http://schemas.openxmlformats.org/officeDocument/2006/relationships/slide" Id="rId10"></Relationship><Relationship Target="theme/theme1.xml" Type="http://schemas.openxmlformats.org/officeDocument/2006/relationships/theme" Id="rId19"></Relationship><Relationship Target="slides/slide3.xml" Type="http://schemas.openxmlformats.org/officeDocument/2006/relationships/slide" Id="rId4"></Relationship><Relationship Target="slides/slide8.xml" Type="http://schemas.openxmlformats.org/officeDocument/2006/relationships/slide" Id="rId9"></Relationship><Relationship Target="slides/slide13.xml" Type="http://schemas.openxmlformats.org/officeDocument/2006/relationships/slide" Id="rId14"></Relationship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F146C8-6BDE-4AB3-8AB2-F6820747CF09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D467E5FD-91D7-4B92-B14B-F5094A23EA46}">
      <dgm:prSet phldrT="[テキスト]" custT="1"/>
      <dgm:spPr/>
      <dgm:t>
        <a:bodyPr/>
        <a:lstStyle/>
        <a:p>
          <a:r>
            <a:rPr kumimoji="1" lang="ja-JP" altLang="en-US" sz="2800" b="1" dirty="0"/>
            <a:t>いつ必要？</a:t>
          </a:r>
          <a:endParaRPr kumimoji="1" lang="en-US" altLang="ja-JP" sz="2800" b="1" dirty="0"/>
        </a:p>
        <a:p>
          <a:r>
            <a:rPr kumimoji="1" lang="ja-JP" altLang="en-US" sz="2000" b="1" dirty="0"/>
            <a:t>（シチュエーション）</a:t>
          </a:r>
          <a:endParaRPr kumimoji="1" lang="en-US" altLang="ja-JP" sz="2000" b="1" dirty="0"/>
        </a:p>
      </dgm:t>
    </dgm:pt>
    <dgm:pt modelId="{3BF21900-BA6F-444D-9702-23E9A2BCC551}" type="parTrans" cxnId="{1E31F252-6C00-4264-BA08-4E82B343A88E}">
      <dgm:prSet/>
      <dgm:spPr/>
      <dgm:t>
        <a:bodyPr/>
        <a:lstStyle/>
        <a:p>
          <a:endParaRPr kumimoji="1" lang="ja-JP" altLang="en-US"/>
        </a:p>
      </dgm:t>
    </dgm:pt>
    <dgm:pt modelId="{B710AB73-FF94-4EE5-BD64-8B5E60F45A04}" type="sibTrans" cxnId="{1E31F252-6C00-4264-BA08-4E82B343A88E}">
      <dgm:prSet/>
      <dgm:spPr/>
      <dgm:t>
        <a:bodyPr/>
        <a:lstStyle/>
        <a:p>
          <a:endParaRPr kumimoji="1" lang="ja-JP" altLang="en-US"/>
        </a:p>
      </dgm:t>
    </dgm:pt>
    <dgm:pt modelId="{E6ACE44B-0515-43C5-9297-CF44B65ED8E1}">
      <dgm:prSet phldrT="[テキスト]" custT="1"/>
      <dgm:spPr/>
      <dgm:t>
        <a:bodyPr/>
        <a:lstStyle/>
        <a:p>
          <a:r>
            <a:rPr kumimoji="1" lang="ja-JP" altLang="en-US" sz="1800" dirty="0"/>
            <a:t>学校行事</a:t>
          </a:r>
        </a:p>
      </dgm:t>
    </dgm:pt>
    <dgm:pt modelId="{CFB12FF8-8259-4461-9E8F-C715192FCC9D}" type="parTrans" cxnId="{87196C6F-543C-4A21-9747-E0355AB1AF65}">
      <dgm:prSet/>
      <dgm:spPr/>
      <dgm:t>
        <a:bodyPr/>
        <a:lstStyle/>
        <a:p>
          <a:endParaRPr kumimoji="1" lang="ja-JP" altLang="en-US"/>
        </a:p>
      </dgm:t>
    </dgm:pt>
    <dgm:pt modelId="{4B41D339-05A0-4B5E-8432-C6A0A50FBCED}" type="sibTrans" cxnId="{87196C6F-543C-4A21-9747-E0355AB1AF65}">
      <dgm:prSet/>
      <dgm:spPr/>
      <dgm:t>
        <a:bodyPr/>
        <a:lstStyle/>
        <a:p>
          <a:endParaRPr kumimoji="1" lang="ja-JP" altLang="en-US"/>
        </a:p>
      </dgm:t>
    </dgm:pt>
    <dgm:pt modelId="{8A78D75C-C920-42F4-AB1D-5B55CE794FC7}">
      <dgm:prSet phldrT="[テキスト]" custT="1"/>
      <dgm:spPr/>
      <dgm:t>
        <a:bodyPr/>
        <a:lstStyle/>
        <a:p>
          <a:r>
            <a:rPr kumimoji="1" lang="ja-JP" altLang="en-US" sz="2800" b="1" dirty="0"/>
            <a:t>なにが必要？</a:t>
          </a:r>
          <a:endParaRPr kumimoji="1" lang="en-US" altLang="ja-JP" sz="2800" b="1" dirty="0"/>
        </a:p>
        <a:p>
          <a:r>
            <a:rPr kumimoji="1" lang="ja-JP" altLang="en-US" sz="2000" b="1" dirty="0"/>
            <a:t>（内容）</a:t>
          </a:r>
          <a:endParaRPr kumimoji="1" lang="en-US" altLang="ja-JP" sz="2000" b="1" dirty="0"/>
        </a:p>
      </dgm:t>
    </dgm:pt>
    <dgm:pt modelId="{FC7A6128-9C98-47F8-BF62-5F5772639C71}" type="parTrans" cxnId="{A8DB7904-2277-4230-9699-1DE3D5B77231}">
      <dgm:prSet/>
      <dgm:spPr/>
      <dgm:t>
        <a:bodyPr/>
        <a:lstStyle/>
        <a:p>
          <a:endParaRPr kumimoji="1" lang="ja-JP" altLang="en-US"/>
        </a:p>
      </dgm:t>
    </dgm:pt>
    <dgm:pt modelId="{C18060E4-B60A-4F02-A2DE-99B9D607EAD5}" type="sibTrans" cxnId="{A8DB7904-2277-4230-9699-1DE3D5B77231}">
      <dgm:prSet/>
      <dgm:spPr/>
      <dgm:t>
        <a:bodyPr/>
        <a:lstStyle/>
        <a:p>
          <a:endParaRPr kumimoji="1" lang="ja-JP" altLang="en-US"/>
        </a:p>
      </dgm:t>
    </dgm:pt>
    <dgm:pt modelId="{55E4E466-7541-4C57-8C65-2E55D47D2C0A}">
      <dgm:prSet phldrT="[テキスト]" custT="1"/>
      <dgm:spPr/>
      <dgm:t>
        <a:bodyPr/>
        <a:lstStyle/>
        <a:p>
          <a:r>
            <a:rPr kumimoji="1" lang="ja-JP" altLang="en-US" sz="1800" dirty="0"/>
            <a:t>対象学年</a:t>
          </a:r>
        </a:p>
      </dgm:t>
    </dgm:pt>
    <dgm:pt modelId="{A9707C57-2500-4927-B141-91E2B18EFDB0}" type="parTrans" cxnId="{092D4EA0-C588-4B56-94E2-91FA715AD427}">
      <dgm:prSet/>
      <dgm:spPr/>
      <dgm:t>
        <a:bodyPr/>
        <a:lstStyle/>
        <a:p>
          <a:endParaRPr kumimoji="1" lang="ja-JP" altLang="en-US"/>
        </a:p>
      </dgm:t>
    </dgm:pt>
    <dgm:pt modelId="{EFBB8DC0-46EE-4AB3-BEC1-9E83A3B5FD57}" type="sibTrans" cxnId="{092D4EA0-C588-4B56-94E2-91FA715AD427}">
      <dgm:prSet/>
      <dgm:spPr/>
      <dgm:t>
        <a:bodyPr/>
        <a:lstStyle/>
        <a:p>
          <a:endParaRPr kumimoji="1" lang="ja-JP" altLang="en-US"/>
        </a:p>
      </dgm:t>
    </dgm:pt>
    <dgm:pt modelId="{35A5F464-9353-45BD-8834-D6C4EF5FB152}">
      <dgm:prSet phldrT="[テキスト]" custT="1"/>
      <dgm:spPr/>
      <dgm:t>
        <a:bodyPr/>
        <a:lstStyle/>
        <a:p>
          <a:r>
            <a:rPr kumimoji="1" lang="ja-JP" altLang="en-US" sz="1800" dirty="0"/>
            <a:t>選書</a:t>
          </a:r>
        </a:p>
      </dgm:t>
    </dgm:pt>
    <dgm:pt modelId="{C7FACAA8-08EC-46C6-8185-72652BB8705B}" type="parTrans" cxnId="{651F1421-67CE-4205-BD61-551FD544E412}">
      <dgm:prSet/>
      <dgm:spPr/>
      <dgm:t>
        <a:bodyPr/>
        <a:lstStyle/>
        <a:p>
          <a:endParaRPr kumimoji="1" lang="ja-JP" altLang="en-US"/>
        </a:p>
      </dgm:t>
    </dgm:pt>
    <dgm:pt modelId="{1BAD06B3-FB76-4DE0-8A93-4CD88467AB16}" type="sibTrans" cxnId="{651F1421-67CE-4205-BD61-551FD544E412}">
      <dgm:prSet/>
      <dgm:spPr/>
      <dgm:t>
        <a:bodyPr/>
        <a:lstStyle/>
        <a:p>
          <a:endParaRPr kumimoji="1" lang="ja-JP" altLang="en-US"/>
        </a:p>
      </dgm:t>
    </dgm:pt>
    <dgm:pt modelId="{6C838D2F-3AF8-487E-BCF5-A179AF82355C}">
      <dgm:prSet phldrT="[テキスト]"/>
      <dgm:spPr/>
      <dgm:t>
        <a:bodyPr/>
        <a:lstStyle/>
        <a:p>
          <a:endParaRPr kumimoji="1" lang="ja-JP" altLang="en-US" sz="1100" dirty="0"/>
        </a:p>
      </dgm:t>
    </dgm:pt>
    <dgm:pt modelId="{C81E03A1-F54F-4711-B3E1-A74FAC296B62}" type="parTrans" cxnId="{117FBE03-882A-44E8-9E8B-711A3D1409F0}">
      <dgm:prSet/>
      <dgm:spPr/>
      <dgm:t>
        <a:bodyPr/>
        <a:lstStyle/>
        <a:p>
          <a:endParaRPr kumimoji="1" lang="ja-JP" altLang="en-US"/>
        </a:p>
      </dgm:t>
    </dgm:pt>
    <dgm:pt modelId="{4F59515E-9089-4BE4-932B-26CC97F2D678}" type="sibTrans" cxnId="{117FBE03-882A-44E8-9E8B-711A3D1409F0}">
      <dgm:prSet/>
      <dgm:spPr/>
      <dgm:t>
        <a:bodyPr/>
        <a:lstStyle/>
        <a:p>
          <a:endParaRPr kumimoji="1" lang="ja-JP" altLang="en-US"/>
        </a:p>
      </dgm:t>
    </dgm:pt>
    <dgm:pt modelId="{4AE54CBB-8C7F-4723-9B01-65A2D47062E7}">
      <dgm:prSet phldrT="[テキスト]" custT="1"/>
      <dgm:spPr/>
      <dgm:t>
        <a:bodyPr/>
        <a:lstStyle/>
        <a:p>
          <a:r>
            <a:rPr kumimoji="1" lang="ja-JP" altLang="en-US" sz="1800" dirty="0"/>
            <a:t>季節</a:t>
          </a:r>
        </a:p>
      </dgm:t>
    </dgm:pt>
    <dgm:pt modelId="{4E2E4A61-8369-42C4-9D7B-A56F5A35E4A7}" type="parTrans" cxnId="{3E93D94A-B17B-45EF-B8F0-F78ADA2EF52A}">
      <dgm:prSet/>
      <dgm:spPr/>
      <dgm:t>
        <a:bodyPr/>
        <a:lstStyle/>
        <a:p>
          <a:endParaRPr kumimoji="1" lang="ja-JP" altLang="en-US"/>
        </a:p>
      </dgm:t>
    </dgm:pt>
    <dgm:pt modelId="{E1CD8C0C-9572-42D8-B437-91A1A21957F7}" type="sibTrans" cxnId="{3E93D94A-B17B-45EF-B8F0-F78ADA2EF52A}">
      <dgm:prSet/>
      <dgm:spPr/>
      <dgm:t>
        <a:bodyPr/>
        <a:lstStyle/>
        <a:p>
          <a:endParaRPr kumimoji="1" lang="ja-JP" altLang="en-US"/>
        </a:p>
      </dgm:t>
    </dgm:pt>
    <dgm:pt modelId="{52ED9398-0370-46F7-AA39-0542D416C8A1}">
      <dgm:prSet phldrT="[テキスト]" custT="1"/>
      <dgm:spPr/>
      <dgm:t>
        <a:bodyPr/>
        <a:lstStyle/>
        <a:p>
          <a:r>
            <a:rPr kumimoji="1" lang="ja-JP" altLang="en-US" sz="1800" dirty="0"/>
            <a:t>教科単元</a:t>
          </a:r>
        </a:p>
      </dgm:t>
    </dgm:pt>
    <dgm:pt modelId="{7CF45643-B62F-42C1-A225-D188E0BF4E50}" type="parTrans" cxnId="{692A2963-EA54-4FF9-8785-829B7C8CF43F}">
      <dgm:prSet/>
      <dgm:spPr/>
      <dgm:t>
        <a:bodyPr/>
        <a:lstStyle/>
        <a:p>
          <a:endParaRPr kumimoji="1" lang="ja-JP" altLang="en-US"/>
        </a:p>
      </dgm:t>
    </dgm:pt>
    <dgm:pt modelId="{6C894B10-B47E-4EC7-AD94-94DB723A9D15}" type="sibTrans" cxnId="{692A2963-EA54-4FF9-8785-829B7C8CF43F}">
      <dgm:prSet/>
      <dgm:spPr/>
      <dgm:t>
        <a:bodyPr/>
        <a:lstStyle/>
        <a:p>
          <a:endParaRPr kumimoji="1" lang="ja-JP" altLang="en-US"/>
        </a:p>
      </dgm:t>
    </dgm:pt>
    <dgm:pt modelId="{1866B5AD-A6D4-47F7-B563-917B8FF2DCCB}">
      <dgm:prSet phldrT="[テキスト]" custT="1"/>
      <dgm:spPr/>
      <dgm:t>
        <a:bodyPr/>
        <a:lstStyle/>
        <a:p>
          <a:r>
            <a:rPr kumimoji="1" lang="ja-JP" altLang="en-US" sz="1800" dirty="0"/>
            <a:t>学習のテーマ</a:t>
          </a:r>
        </a:p>
      </dgm:t>
    </dgm:pt>
    <dgm:pt modelId="{E2180A6C-F54B-42B3-9FFA-7DA70584893E}" type="parTrans" cxnId="{6D266075-113F-45FB-93D0-28B1E1684A80}">
      <dgm:prSet/>
      <dgm:spPr/>
      <dgm:t>
        <a:bodyPr/>
        <a:lstStyle/>
        <a:p>
          <a:endParaRPr kumimoji="1" lang="ja-JP" altLang="en-US"/>
        </a:p>
      </dgm:t>
    </dgm:pt>
    <dgm:pt modelId="{1BC0CA7C-BD9D-4423-AA74-512300B4C5DE}" type="sibTrans" cxnId="{6D266075-113F-45FB-93D0-28B1E1684A80}">
      <dgm:prSet/>
      <dgm:spPr/>
      <dgm:t>
        <a:bodyPr/>
        <a:lstStyle/>
        <a:p>
          <a:endParaRPr kumimoji="1" lang="ja-JP" altLang="en-US"/>
        </a:p>
      </dgm:t>
    </dgm:pt>
    <dgm:pt modelId="{B33F34CD-97B3-45C2-B8F6-B2BE82CE0083}">
      <dgm:prSet phldrT="[テキスト]" custT="1"/>
      <dgm:spPr/>
      <dgm:t>
        <a:bodyPr/>
        <a:lstStyle/>
        <a:p>
          <a:r>
            <a:rPr kumimoji="1" lang="ja-JP" altLang="en-US" sz="1800" dirty="0"/>
            <a:t>単元のねらい</a:t>
          </a:r>
        </a:p>
      </dgm:t>
    </dgm:pt>
    <dgm:pt modelId="{B60E3FE0-1A04-412F-90C8-75C1A42C144B}" type="parTrans" cxnId="{A7E8569F-0A68-4577-A68E-37863300AF44}">
      <dgm:prSet/>
      <dgm:spPr/>
      <dgm:t>
        <a:bodyPr/>
        <a:lstStyle/>
        <a:p>
          <a:endParaRPr kumimoji="1" lang="ja-JP" altLang="en-US"/>
        </a:p>
      </dgm:t>
    </dgm:pt>
    <dgm:pt modelId="{94D8131D-505E-4CE3-BD00-BAC9CC34A8F4}" type="sibTrans" cxnId="{A7E8569F-0A68-4577-A68E-37863300AF44}">
      <dgm:prSet/>
      <dgm:spPr/>
      <dgm:t>
        <a:bodyPr/>
        <a:lstStyle/>
        <a:p>
          <a:endParaRPr kumimoji="1" lang="ja-JP" altLang="en-US"/>
        </a:p>
      </dgm:t>
    </dgm:pt>
    <dgm:pt modelId="{FC4D3947-1E5A-4936-AEB9-BF2E082A9FBB}">
      <dgm:prSet phldrT="[テキスト]" custT="1"/>
      <dgm:spPr/>
      <dgm:t>
        <a:bodyPr/>
        <a:lstStyle/>
        <a:p>
          <a:r>
            <a:rPr kumimoji="1" lang="ja-JP" altLang="en-US" sz="1800" dirty="0"/>
            <a:t>除籍</a:t>
          </a:r>
        </a:p>
      </dgm:t>
    </dgm:pt>
    <dgm:pt modelId="{D191D7E0-6BBF-4BBB-9DC4-1407F0D676AA}" type="parTrans" cxnId="{457A655D-7A42-4F23-8308-F3D0565C1B2B}">
      <dgm:prSet/>
      <dgm:spPr/>
      <dgm:t>
        <a:bodyPr/>
        <a:lstStyle/>
        <a:p>
          <a:endParaRPr kumimoji="1" lang="ja-JP" altLang="en-US"/>
        </a:p>
      </dgm:t>
    </dgm:pt>
    <dgm:pt modelId="{C2A9079A-337B-4F9B-8899-B26732C93594}" type="sibTrans" cxnId="{457A655D-7A42-4F23-8308-F3D0565C1B2B}">
      <dgm:prSet/>
      <dgm:spPr/>
      <dgm:t>
        <a:bodyPr/>
        <a:lstStyle/>
        <a:p>
          <a:endParaRPr kumimoji="1" lang="ja-JP" altLang="en-US"/>
        </a:p>
      </dgm:t>
    </dgm:pt>
    <dgm:pt modelId="{29450910-0E0B-42E9-B894-30CC86EA46C1}">
      <dgm:prSet phldrT="[テキスト]" custT="1"/>
      <dgm:spPr/>
      <dgm:t>
        <a:bodyPr/>
        <a:lstStyle/>
        <a:p>
          <a:r>
            <a:rPr kumimoji="1" lang="ja-JP" altLang="en-US" sz="1800" dirty="0"/>
            <a:t>学習課題</a:t>
          </a:r>
        </a:p>
      </dgm:t>
    </dgm:pt>
    <dgm:pt modelId="{7E574774-1A97-459B-A961-399513F962EF}" type="parTrans" cxnId="{E47A1ABC-2979-4DF2-A50E-3E1F32B476B3}">
      <dgm:prSet/>
      <dgm:spPr/>
      <dgm:t>
        <a:bodyPr/>
        <a:lstStyle/>
        <a:p>
          <a:endParaRPr kumimoji="1" lang="ja-JP" altLang="en-US"/>
        </a:p>
      </dgm:t>
    </dgm:pt>
    <dgm:pt modelId="{0B3AA6DB-7EAB-428B-8F22-05D0597772F2}" type="sibTrans" cxnId="{E47A1ABC-2979-4DF2-A50E-3E1F32B476B3}">
      <dgm:prSet/>
      <dgm:spPr/>
      <dgm:t>
        <a:bodyPr/>
        <a:lstStyle/>
        <a:p>
          <a:endParaRPr kumimoji="1" lang="ja-JP" altLang="en-US"/>
        </a:p>
      </dgm:t>
    </dgm:pt>
    <dgm:pt modelId="{FE82C175-E845-4EED-BC27-891330408A68}">
      <dgm:prSet phldrT="[テキスト]" custT="1"/>
      <dgm:spPr/>
      <dgm:t>
        <a:bodyPr/>
        <a:lstStyle/>
        <a:p>
          <a:r>
            <a:rPr kumimoji="1" lang="ja-JP" altLang="en-US" sz="2800" b="1" dirty="0"/>
            <a:t>どれが必要？</a:t>
          </a:r>
          <a:endParaRPr kumimoji="1" lang="en-US" altLang="ja-JP" sz="2800" b="1" dirty="0"/>
        </a:p>
        <a:p>
          <a:r>
            <a:rPr kumimoji="1" lang="ja-JP" altLang="en-US" sz="2000" b="1" dirty="0"/>
            <a:t>（具体的な書名）</a:t>
          </a:r>
        </a:p>
      </dgm:t>
    </dgm:pt>
    <dgm:pt modelId="{CE188E37-11FF-4BFA-A49B-A5112012E92F}" type="sibTrans" cxnId="{E4EBFFE2-E740-4724-8998-D29AA8E2E8D1}">
      <dgm:prSet/>
      <dgm:spPr/>
      <dgm:t>
        <a:bodyPr/>
        <a:lstStyle/>
        <a:p>
          <a:endParaRPr kumimoji="1" lang="ja-JP" altLang="en-US"/>
        </a:p>
      </dgm:t>
    </dgm:pt>
    <dgm:pt modelId="{07C8C53A-8DC2-4C1B-BCAD-7D924C065A4E}" type="parTrans" cxnId="{E4EBFFE2-E740-4724-8998-D29AA8E2E8D1}">
      <dgm:prSet/>
      <dgm:spPr/>
      <dgm:t>
        <a:bodyPr/>
        <a:lstStyle/>
        <a:p>
          <a:endParaRPr kumimoji="1" lang="ja-JP" altLang="en-US"/>
        </a:p>
      </dgm:t>
    </dgm:pt>
    <dgm:pt modelId="{29F74ABD-9BB7-485B-A41B-0AF18D4C9150}" type="pres">
      <dgm:prSet presAssocID="{81F146C8-6BDE-4AB3-8AB2-F6820747CF09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kumimoji="1" lang="ja-JP" altLang="en-US"/>
        </a:p>
      </dgm:t>
    </dgm:pt>
    <dgm:pt modelId="{6F060D6F-8AC8-4E65-A480-C8A3D16BEB93}" type="pres">
      <dgm:prSet presAssocID="{D467E5FD-91D7-4B92-B14B-F5094A23EA46}" presName="composite" presStyleCnt="0"/>
      <dgm:spPr/>
    </dgm:pt>
    <dgm:pt modelId="{ACADC09F-5F8A-48B3-9CD4-AB9276CBD101}" type="pres">
      <dgm:prSet presAssocID="{D467E5FD-91D7-4B92-B14B-F5094A23EA46}" presName="bentUpArrow1" presStyleLbl="alignImgPlace1" presStyleIdx="0" presStyleCnt="2" custScaleY="162383" custLinFactNeighborX="-47993" custLinFactNeighborY="20827"/>
      <dgm:spPr/>
    </dgm:pt>
    <dgm:pt modelId="{EBCD6878-C0F3-4E9F-8EFA-947C6456F69A}" type="pres">
      <dgm:prSet presAssocID="{D467E5FD-91D7-4B92-B14B-F5094A23EA46}" presName="ParentText" presStyleLbl="node1" presStyleIdx="0" presStyleCnt="3" custScaleX="162934" custScaleY="8707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0ED76CE4-C272-4281-B9F7-523F1ACDD078}" type="pres">
      <dgm:prSet presAssocID="{D467E5FD-91D7-4B92-B14B-F5094A23EA46}" presName="ChildText" presStyleLbl="revTx" presStyleIdx="0" presStyleCnt="3" custScaleX="96387" custScaleY="74713" custLinFactNeighborX="41008" custLinFactNeighborY="219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821B3B0B-D305-4DEC-9E87-E91D0BC472DA}" type="pres">
      <dgm:prSet presAssocID="{B710AB73-FF94-4EE5-BD64-8B5E60F45A04}" presName="sibTrans" presStyleCnt="0"/>
      <dgm:spPr/>
    </dgm:pt>
    <dgm:pt modelId="{F4DA8923-7D6B-4E85-9958-D9266851C6BB}" type="pres">
      <dgm:prSet presAssocID="{8A78D75C-C920-42F4-AB1D-5B55CE794FC7}" presName="composite" presStyleCnt="0"/>
      <dgm:spPr/>
    </dgm:pt>
    <dgm:pt modelId="{03D397AF-1860-45EB-930B-1C0F32394EB4}" type="pres">
      <dgm:prSet presAssocID="{8A78D75C-C920-42F4-AB1D-5B55CE794FC7}" presName="bentUpArrow1" presStyleLbl="alignImgPlace1" presStyleIdx="1" presStyleCnt="2" custScaleY="152190" custLinFactNeighborX="-68798" custLinFactNeighborY="38812"/>
      <dgm:spPr/>
    </dgm:pt>
    <dgm:pt modelId="{B0131437-199A-4F43-B02A-06FC0B4392A8}" type="pres">
      <dgm:prSet presAssocID="{8A78D75C-C920-42F4-AB1D-5B55CE794FC7}" presName="ParentText" presStyleLbl="node1" presStyleIdx="1" presStyleCnt="3" custScaleX="167655" custScaleY="84066" custLinFactNeighborX="-15827" custLinFactNeighborY="2172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373C675E-B7A7-49D8-BECC-94BD1712A0FD}" type="pres">
      <dgm:prSet presAssocID="{8A78D75C-C920-42F4-AB1D-5B55CE794FC7}" presName="ChildText" presStyleLbl="revTx" presStyleIdx="1" presStyleCnt="3" custScaleX="144882" custLinFactNeighborX="49319" custLinFactNeighborY="2882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47CB8648-DD72-4546-90EC-6930BD2A48E1}" type="pres">
      <dgm:prSet presAssocID="{C18060E4-B60A-4F02-A2DE-99B9D607EAD5}" presName="sibTrans" presStyleCnt="0"/>
      <dgm:spPr/>
    </dgm:pt>
    <dgm:pt modelId="{4F17EB7D-6386-4347-A9C7-9443E6145D97}" type="pres">
      <dgm:prSet presAssocID="{FE82C175-E845-4EED-BC27-891330408A68}" presName="composite" presStyleCnt="0"/>
      <dgm:spPr/>
    </dgm:pt>
    <dgm:pt modelId="{466B49AF-9D5E-415A-8025-D4D5DD4FF1DD}" type="pres">
      <dgm:prSet presAssocID="{FE82C175-E845-4EED-BC27-891330408A68}" presName="ParentText" presStyleLbl="node1" presStyleIdx="2" presStyleCnt="3" custScaleX="166062" custScaleY="86732" custLinFactNeighborX="-30090" custLinFactNeighborY="3858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3D1C4772-89FA-4E41-A297-5BE234201D60}" type="pres">
      <dgm:prSet presAssocID="{FE82C175-E845-4EED-BC27-891330408A68}" presName="FinalChildText" presStyleLbl="revTx" presStyleIdx="2" presStyleCnt="3" custScaleX="57809" custLinFactNeighborX="-17051" custLinFactNeighborY="4415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C982243C-D3DB-48DA-AFC5-E77633ED4DAA}" type="presOf" srcId="{4AE54CBB-8C7F-4723-9B01-65A2D47062E7}" destId="{0ED76CE4-C272-4281-B9F7-523F1ACDD078}" srcOrd="0" destOrd="1" presId="urn:microsoft.com/office/officeart/2005/8/layout/StepDownProcess"/>
    <dgm:cxn modelId="{5B4A64F2-0360-40F2-98E7-6629482BBF4D}" type="presOf" srcId="{1866B5AD-A6D4-47F7-B563-917B8FF2DCCB}" destId="{373C675E-B7A7-49D8-BECC-94BD1712A0FD}" srcOrd="0" destOrd="1" presId="urn:microsoft.com/office/officeart/2005/8/layout/StepDownProcess"/>
    <dgm:cxn modelId="{65BAFEDA-E736-450B-B1F3-87D324FBFBEF}" type="presOf" srcId="{52ED9398-0370-46F7-AA39-0542D416C8A1}" destId="{0ED76CE4-C272-4281-B9F7-523F1ACDD078}" srcOrd="0" destOrd="2" presId="urn:microsoft.com/office/officeart/2005/8/layout/StepDownProcess"/>
    <dgm:cxn modelId="{E4EBFFE2-E740-4724-8998-D29AA8E2E8D1}" srcId="{81F146C8-6BDE-4AB3-8AB2-F6820747CF09}" destId="{FE82C175-E845-4EED-BC27-891330408A68}" srcOrd="2" destOrd="0" parTransId="{07C8C53A-8DC2-4C1B-BCAD-7D924C065A4E}" sibTransId="{CE188E37-11FF-4BFA-A49B-A5112012E92F}"/>
    <dgm:cxn modelId="{117FBE03-882A-44E8-9E8B-711A3D1409F0}" srcId="{D467E5FD-91D7-4B92-B14B-F5094A23EA46}" destId="{6C838D2F-3AF8-487E-BCF5-A179AF82355C}" srcOrd="3" destOrd="0" parTransId="{C81E03A1-F54F-4711-B3E1-A74FAC296B62}" sibTransId="{4F59515E-9089-4BE4-932B-26CC97F2D678}"/>
    <dgm:cxn modelId="{87196C6F-543C-4A21-9747-E0355AB1AF65}" srcId="{D467E5FD-91D7-4B92-B14B-F5094A23EA46}" destId="{E6ACE44B-0515-43C5-9297-CF44B65ED8E1}" srcOrd="0" destOrd="0" parTransId="{CFB12FF8-8259-4461-9E8F-C715192FCC9D}" sibTransId="{4B41D339-05A0-4B5E-8432-C6A0A50FBCED}"/>
    <dgm:cxn modelId="{9AE2BEDF-D23C-4E07-BCDC-665AD7DDB706}" type="presOf" srcId="{29450910-0E0B-42E9-B894-30CC86EA46C1}" destId="{373C675E-B7A7-49D8-BECC-94BD1712A0FD}" srcOrd="0" destOrd="3" presId="urn:microsoft.com/office/officeart/2005/8/layout/StepDownProcess"/>
    <dgm:cxn modelId="{58AD3361-3D7B-4C27-8B50-82834E0A25A6}" type="presOf" srcId="{81F146C8-6BDE-4AB3-8AB2-F6820747CF09}" destId="{29F74ABD-9BB7-485B-A41B-0AF18D4C9150}" srcOrd="0" destOrd="0" presId="urn:microsoft.com/office/officeart/2005/8/layout/StepDownProcess"/>
    <dgm:cxn modelId="{5E115693-2BCD-499C-9E70-E0F33EA7DEFB}" type="presOf" srcId="{B33F34CD-97B3-45C2-B8F6-B2BE82CE0083}" destId="{373C675E-B7A7-49D8-BECC-94BD1712A0FD}" srcOrd="0" destOrd="2" presId="urn:microsoft.com/office/officeart/2005/8/layout/StepDownProcess"/>
    <dgm:cxn modelId="{B37BF2F1-B768-426C-9D26-7CB2E86A2A63}" type="presOf" srcId="{D467E5FD-91D7-4B92-B14B-F5094A23EA46}" destId="{EBCD6878-C0F3-4E9F-8EFA-947C6456F69A}" srcOrd="0" destOrd="0" presId="urn:microsoft.com/office/officeart/2005/8/layout/StepDownProcess"/>
    <dgm:cxn modelId="{651F1421-67CE-4205-BD61-551FD544E412}" srcId="{FE82C175-E845-4EED-BC27-891330408A68}" destId="{35A5F464-9353-45BD-8834-D6C4EF5FB152}" srcOrd="0" destOrd="0" parTransId="{C7FACAA8-08EC-46C6-8185-72652BB8705B}" sibTransId="{1BAD06B3-FB76-4DE0-8A93-4CD88467AB16}"/>
    <dgm:cxn modelId="{1F25F172-A19F-4394-9FDE-A56D7CD7122D}" type="presOf" srcId="{E6ACE44B-0515-43C5-9297-CF44B65ED8E1}" destId="{0ED76CE4-C272-4281-B9F7-523F1ACDD078}" srcOrd="0" destOrd="0" presId="urn:microsoft.com/office/officeart/2005/8/layout/StepDownProcess"/>
    <dgm:cxn modelId="{87D32CE4-6267-4B9D-93C7-ABAD84D6846F}" type="presOf" srcId="{FC4D3947-1E5A-4936-AEB9-BF2E082A9FBB}" destId="{3D1C4772-89FA-4E41-A297-5BE234201D60}" srcOrd="0" destOrd="1" presId="urn:microsoft.com/office/officeart/2005/8/layout/StepDownProcess"/>
    <dgm:cxn modelId="{1778EAA5-B92E-4481-A43B-874577EF2AFE}" type="presOf" srcId="{55E4E466-7541-4C57-8C65-2E55D47D2C0A}" destId="{373C675E-B7A7-49D8-BECC-94BD1712A0FD}" srcOrd="0" destOrd="0" presId="urn:microsoft.com/office/officeart/2005/8/layout/StepDownProcess"/>
    <dgm:cxn modelId="{3E93D94A-B17B-45EF-B8F0-F78ADA2EF52A}" srcId="{D467E5FD-91D7-4B92-B14B-F5094A23EA46}" destId="{4AE54CBB-8C7F-4723-9B01-65A2D47062E7}" srcOrd="1" destOrd="0" parTransId="{4E2E4A61-8369-42C4-9D7B-A56F5A35E4A7}" sibTransId="{E1CD8C0C-9572-42D8-B437-91A1A21957F7}"/>
    <dgm:cxn modelId="{2EC13509-8920-4C9C-B099-6AD9661402A1}" type="presOf" srcId="{FE82C175-E845-4EED-BC27-891330408A68}" destId="{466B49AF-9D5E-415A-8025-D4D5DD4FF1DD}" srcOrd="0" destOrd="0" presId="urn:microsoft.com/office/officeart/2005/8/layout/StepDownProcess"/>
    <dgm:cxn modelId="{A8DB7904-2277-4230-9699-1DE3D5B77231}" srcId="{81F146C8-6BDE-4AB3-8AB2-F6820747CF09}" destId="{8A78D75C-C920-42F4-AB1D-5B55CE794FC7}" srcOrd="1" destOrd="0" parTransId="{FC7A6128-9C98-47F8-BF62-5F5772639C71}" sibTransId="{C18060E4-B60A-4F02-A2DE-99B9D607EAD5}"/>
    <dgm:cxn modelId="{E47A1ABC-2979-4DF2-A50E-3E1F32B476B3}" srcId="{8A78D75C-C920-42F4-AB1D-5B55CE794FC7}" destId="{29450910-0E0B-42E9-B894-30CC86EA46C1}" srcOrd="3" destOrd="0" parTransId="{7E574774-1A97-459B-A961-399513F962EF}" sibTransId="{0B3AA6DB-7EAB-428B-8F22-05D0597772F2}"/>
    <dgm:cxn modelId="{1E31F252-6C00-4264-BA08-4E82B343A88E}" srcId="{81F146C8-6BDE-4AB3-8AB2-F6820747CF09}" destId="{D467E5FD-91D7-4B92-B14B-F5094A23EA46}" srcOrd="0" destOrd="0" parTransId="{3BF21900-BA6F-444D-9702-23E9A2BCC551}" sibTransId="{B710AB73-FF94-4EE5-BD64-8B5E60F45A04}"/>
    <dgm:cxn modelId="{6D266075-113F-45FB-93D0-28B1E1684A80}" srcId="{8A78D75C-C920-42F4-AB1D-5B55CE794FC7}" destId="{1866B5AD-A6D4-47F7-B563-917B8FF2DCCB}" srcOrd="1" destOrd="0" parTransId="{E2180A6C-F54B-42B3-9FFA-7DA70584893E}" sibTransId="{1BC0CA7C-BD9D-4423-AA74-512300B4C5DE}"/>
    <dgm:cxn modelId="{092D4EA0-C588-4B56-94E2-91FA715AD427}" srcId="{8A78D75C-C920-42F4-AB1D-5B55CE794FC7}" destId="{55E4E466-7541-4C57-8C65-2E55D47D2C0A}" srcOrd="0" destOrd="0" parTransId="{A9707C57-2500-4927-B141-91E2B18EFDB0}" sibTransId="{EFBB8DC0-46EE-4AB3-BEC1-9E83A3B5FD57}"/>
    <dgm:cxn modelId="{2D850475-F4D5-4D0A-B5E3-9109131CBE42}" type="presOf" srcId="{35A5F464-9353-45BD-8834-D6C4EF5FB152}" destId="{3D1C4772-89FA-4E41-A297-5BE234201D60}" srcOrd="0" destOrd="0" presId="urn:microsoft.com/office/officeart/2005/8/layout/StepDownProcess"/>
    <dgm:cxn modelId="{77531BE8-0A77-412E-84FC-913BFAEABD88}" type="presOf" srcId="{8A78D75C-C920-42F4-AB1D-5B55CE794FC7}" destId="{B0131437-199A-4F43-B02A-06FC0B4392A8}" srcOrd="0" destOrd="0" presId="urn:microsoft.com/office/officeart/2005/8/layout/StepDownProcess"/>
    <dgm:cxn modelId="{692A2963-EA54-4FF9-8785-829B7C8CF43F}" srcId="{D467E5FD-91D7-4B92-B14B-F5094A23EA46}" destId="{52ED9398-0370-46F7-AA39-0542D416C8A1}" srcOrd="2" destOrd="0" parTransId="{7CF45643-B62F-42C1-A225-D188E0BF4E50}" sibTransId="{6C894B10-B47E-4EC7-AD94-94DB723A9D15}"/>
    <dgm:cxn modelId="{A7E8569F-0A68-4577-A68E-37863300AF44}" srcId="{8A78D75C-C920-42F4-AB1D-5B55CE794FC7}" destId="{B33F34CD-97B3-45C2-B8F6-B2BE82CE0083}" srcOrd="2" destOrd="0" parTransId="{B60E3FE0-1A04-412F-90C8-75C1A42C144B}" sibTransId="{94D8131D-505E-4CE3-BD00-BAC9CC34A8F4}"/>
    <dgm:cxn modelId="{457A655D-7A42-4F23-8308-F3D0565C1B2B}" srcId="{FE82C175-E845-4EED-BC27-891330408A68}" destId="{FC4D3947-1E5A-4936-AEB9-BF2E082A9FBB}" srcOrd="1" destOrd="0" parTransId="{D191D7E0-6BBF-4BBB-9DC4-1407F0D676AA}" sibTransId="{C2A9079A-337B-4F9B-8899-B26732C93594}"/>
    <dgm:cxn modelId="{C73335AB-0F99-42E0-A83F-61A11E05779F}" type="presOf" srcId="{6C838D2F-3AF8-487E-BCF5-A179AF82355C}" destId="{0ED76CE4-C272-4281-B9F7-523F1ACDD078}" srcOrd="0" destOrd="3" presId="urn:microsoft.com/office/officeart/2005/8/layout/StepDownProcess"/>
    <dgm:cxn modelId="{CDCC58C0-3065-4E2E-84B8-3D597345A7B2}" type="presParOf" srcId="{29F74ABD-9BB7-485B-A41B-0AF18D4C9150}" destId="{6F060D6F-8AC8-4E65-A480-C8A3D16BEB93}" srcOrd="0" destOrd="0" presId="urn:microsoft.com/office/officeart/2005/8/layout/StepDownProcess"/>
    <dgm:cxn modelId="{3ACA0C87-89D5-4D1B-902C-992D0D8509B4}" type="presParOf" srcId="{6F060D6F-8AC8-4E65-A480-C8A3D16BEB93}" destId="{ACADC09F-5F8A-48B3-9CD4-AB9276CBD101}" srcOrd="0" destOrd="0" presId="urn:microsoft.com/office/officeart/2005/8/layout/StepDownProcess"/>
    <dgm:cxn modelId="{35320A98-AB90-4CAA-86A9-9CA3F072A36A}" type="presParOf" srcId="{6F060D6F-8AC8-4E65-A480-C8A3D16BEB93}" destId="{EBCD6878-C0F3-4E9F-8EFA-947C6456F69A}" srcOrd="1" destOrd="0" presId="urn:microsoft.com/office/officeart/2005/8/layout/StepDownProcess"/>
    <dgm:cxn modelId="{EAFDDE33-FAE1-4B52-874E-458CBD4DE04B}" type="presParOf" srcId="{6F060D6F-8AC8-4E65-A480-C8A3D16BEB93}" destId="{0ED76CE4-C272-4281-B9F7-523F1ACDD078}" srcOrd="2" destOrd="0" presId="urn:microsoft.com/office/officeart/2005/8/layout/StepDownProcess"/>
    <dgm:cxn modelId="{5518CBA1-95D4-42A2-8886-A4C1471865BA}" type="presParOf" srcId="{29F74ABD-9BB7-485B-A41B-0AF18D4C9150}" destId="{821B3B0B-D305-4DEC-9E87-E91D0BC472DA}" srcOrd="1" destOrd="0" presId="urn:microsoft.com/office/officeart/2005/8/layout/StepDownProcess"/>
    <dgm:cxn modelId="{941B79FE-7526-44A6-BADB-5330D5C72EE2}" type="presParOf" srcId="{29F74ABD-9BB7-485B-A41B-0AF18D4C9150}" destId="{F4DA8923-7D6B-4E85-9958-D9266851C6BB}" srcOrd="2" destOrd="0" presId="urn:microsoft.com/office/officeart/2005/8/layout/StepDownProcess"/>
    <dgm:cxn modelId="{9BF129EF-6E63-4D74-B528-B6E77936FF48}" type="presParOf" srcId="{F4DA8923-7D6B-4E85-9958-D9266851C6BB}" destId="{03D397AF-1860-45EB-930B-1C0F32394EB4}" srcOrd="0" destOrd="0" presId="urn:microsoft.com/office/officeart/2005/8/layout/StepDownProcess"/>
    <dgm:cxn modelId="{0692155C-9E30-40B3-A39F-9ADA7FB85E5A}" type="presParOf" srcId="{F4DA8923-7D6B-4E85-9958-D9266851C6BB}" destId="{B0131437-199A-4F43-B02A-06FC0B4392A8}" srcOrd="1" destOrd="0" presId="urn:microsoft.com/office/officeart/2005/8/layout/StepDownProcess"/>
    <dgm:cxn modelId="{19D0B623-ECD6-4F3E-9FD0-B7DDCDE0C9EF}" type="presParOf" srcId="{F4DA8923-7D6B-4E85-9958-D9266851C6BB}" destId="{373C675E-B7A7-49D8-BECC-94BD1712A0FD}" srcOrd="2" destOrd="0" presId="urn:microsoft.com/office/officeart/2005/8/layout/StepDownProcess"/>
    <dgm:cxn modelId="{30C4ED73-8F65-46E5-9E94-5EFCB1A458DD}" type="presParOf" srcId="{29F74ABD-9BB7-485B-A41B-0AF18D4C9150}" destId="{47CB8648-DD72-4546-90EC-6930BD2A48E1}" srcOrd="3" destOrd="0" presId="urn:microsoft.com/office/officeart/2005/8/layout/StepDownProcess"/>
    <dgm:cxn modelId="{15D1BF9F-5AC2-493D-A507-4F1C6E6C19C9}" type="presParOf" srcId="{29F74ABD-9BB7-485B-A41B-0AF18D4C9150}" destId="{4F17EB7D-6386-4347-A9C7-9443E6145D97}" srcOrd="4" destOrd="0" presId="urn:microsoft.com/office/officeart/2005/8/layout/StepDownProcess"/>
    <dgm:cxn modelId="{95104BD4-5C2C-45FA-9EC5-E62ACCD3B725}" type="presParOf" srcId="{4F17EB7D-6386-4347-A9C7-9443E6145D97}" destId="{466B49AF-9D5E-415A-8025-D4D5DD4FF1DD}" srcOrd="0" destOrd="0" presId="urn:microsoft.com/office/officeart/2005/8/layout/StepDownProcess"/>
    <dgm:cxn modelId="{ECCA4E1C-F0B8-4E31-AF50-D4F7D2B2F0BD}" type="presParOf" srcId="{4F17EB7D-6386-4347-A9C7-9443E6145D97}" destId="{3D1C4772-89FA-4E41-A297-5BE234201D60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ADC09F-5F8A-48B3-9CD4-AB9276CBD101}">
      <dsp:nvSpPr>
        <dsp:cNvPr id="0" name=""/>
        <dsp:cNvSpPr/>
      </dsp:nvSpPr>
      <dsp:spPr>
        <a:xfrm rot="5400000">
          <a:off x="-73185" y="2160435"/>
          <a:ext cx="1910612" cy="133952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CD6878-C0F3-4E9F-8EFA-947C6456F69A}">
      <dsp:nvSpPr>
        <dsp:cNvPr id="0" name=""/>
        <dsp:cNvSpPr/>
      </dsp:nvSpPr>
      <dsp:spPr>
        <a:xfrm>
          <a:off x="1693" y="700680"/>
          <a:ext cx="3227260" cy="1207254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800" b="1" kern="1200" dirty="0"/>
            <a:t>いつ必要？</a:t>
          </a:r>
          <a:endParaRPr kumimoji="1" lang="en-US" altLang="ja-JP" sz="2800" b="1" kern="1200" dirty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000" b="1" kern="1200" dirty="0"/>
            <a:t>（シチュエーション）</a:t>
          </a:r>
          <a:endParaRPr kumimoji="1" lang="en-US" altLang="ja-JP" sz="2000" b="1" kern="1200" dirty="0"/>
        </a:p>
      </dsp:txBody>
      <dsp:txXfrm>
        <a:off x="60637" y="759624"/>
        <a:ext cx="3109372" cy="1089366"/>
      </dsp:txXfrm>
    </dsp:sp>
    <dsp:sp modelId="{0ED76CE4-C272-4281-B9F7-523F1ACDD078}">
      <dsp:nvSpPr>
        <dsp:cNvPr id="0" name=""/>
        <dsp:cNvSpPr/>
      </dsp:nvSpPr>
      <dsp:spPr>
        <a:xfrm>
          <a:off x="3222461" y="909594"/>
          <a:ext cx="1388536" cy="8372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ja-JP" altLang="en-US" sz="1800" kern="1200" dirty="0"/>
            <a:t>学校行事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ja-JP" altLang="en-US" sz="1800" kern="1200" dirty="0"/>
            <a:t>季節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ja-JP" altLang="en-US" sz="1800" kern="1200" dirty="0"/>
            <a:t>教科単元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kumimoji="1" lang="ja-JP" altLang="en-US" sz="1100" kern="1200" dirty="0"/>
        </a:p>
      </dsp:txBody>
      <dsp:txXfrm>
        <a:off x="3222461" y="909594"/>
        <a:ext cx="1388536" cy="837218"/>
      </dsp:txXfrm>
    </dsp:sp>
    <dsp:sp modelId="{03D397AF-1860-45EB-930B-1C0F32394EB4}">
      <dsp:nvSpPr>
        <dsp:cNvPr id="0" name=""/>
        <dsp:cNvSpPr/>
      </dsp:nvSpPr>
      <dsp:spPr>
        <a:xfrm rot="5400000">
          <a:off x="1683749" y="4186019"/>
          <a:ext cx="1790680" cy="133952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131437-199A-4F43-B02A-06FC0B4392A8}">
      <dsp:nvSpPr>
        <dsp:cNvPr id="0" name=""/>
        <dsp:cNvSpPr/>
      </dsp:nvSpPr>
      <dsp:spPr>
        <a:xfrm>
          <a:off x="1617109" y="2836651"/>
          <a:ext cx="3320770" cy="1165522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800" b="1" kern="1200" dirty="0"/>
            <a:t>なにが必要？</a:t>
          </a:r>
          <a:endParaRPr kumimoji="1" lang="en-US" altLang="ja-JP" sz="2800" b="1" kern="1200" dirty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000" b="1" kern="1200" dirty="0"/>
            <a:t>（内容）</a:t>
          </a:r>
          <a:endParaRPr kumimoji="1" lang="en-US" altLang="ja-JP" sz="2000" b="1" kern="1200" dirty="0"/>
        </a:p>
      </dsp:txBody>
      <dsp:txXfrm>
        <a:off x="1674015" y="2893557"/>
        <a:ext cx="3206958" cy="1051710"/>
      </dsp:txXfrm>
    </dsp:sp>
    <dsp:sp modelId="{373C675E-B7A7-49D8-BECC-94BD1712A0FD}">
      <dsp:nvSpPr>
        <dsp:cNvPr id="0" name=""/>
        <dsp:cNvSpPr/>
      </dsp:nvSpPr>
      <dsp:spPr>
        <a:xfrm>
          <a:off x="4968541" y="2880317"/>
          <a:ext cx="2087147" cy="11205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ja-JP" altLang="en-US" sz="1800" kern="1200" dirty="0"/>
            <a:t>対象学年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ja-JP" altLang="en-US" sz="1800" kern="1200" dirty="0"/>
            <a:t>学習のテーマ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ja-JP" altLang="en-US" sz="1800" kern="1200" dirty="0"/>
            <a:t>単元のねらい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ja-JP" altLang="en-US" sz="1800" kern="1200" dirty="0"/>
            <a:t>学習課題</a:t>
          </a:r>
        </a:p>
      </dsp:txBody>
      <dsp:txXfrm>
        <a:off x="4968541" y="2880317"/>
        <a:ext cx="2087147" cy="1120579"/>
      </dsp:txXfrm>
    </dsp:sp>
    <dsp:sp modelId="{466B49AF-9D5E-415A-8025-D4D5DD4FF1DD}">
      <dsp:nvSpPr>
        <dsp:cNvPr id="0" name=""/>
        <dsp:cNvSpPr/>
      </dsp:nvSpPr>
      <dsp:spPr>
        <a:xfrm>
          <a:off x="3263503" y="4824535"/>
          <a:ext cx="3289217" cy="1202484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800" b="1" kern="1200" dirty="0"/>
            <a:t>どれが必要？</a:t>
          </a:r>
          <a:endParaRPr kumimoji="1" lang="en-US" altLang="ja-JP" sz="2800" b="1" kern="1200" dirty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000" b="1" kern="1200" dirty="0"/>
            <a:t>（具体的な書名）</a:t>
          </a:r>
        </a:p>
      </dsp:txBody>
      <dsp:txXfrm>
        <a:off x="3322214" y="4883246"/>
        <a:ext cx="3171795" cy="1085062"/>
      </dsp:txXfrm>
    </dsp:sp>
    <dsp:sp modelId="{3D1C4772-89FA-4E41-A297-5BE234201D60}">
      <dsp:nvSpPr>
        <dsp:cNvPr id="0" name=""/>
        <dsp:cNvSpPr/>
      </dsp:nvSpPr>
      <dsp:spPr>
        <a:xfrm>
          <a:off x="6552732" y="4824533"/>
          <a:ext cx="832787" cy="11205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ja-JP" altLang="en-US" sz="1800" kern="1200" dirty="0"/>
            <a:t>選書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ja-JP" altLang="en-US" sz="1800" kern="1200" dirty="0"/>
            <a:t>除籍</a:t>
          </a:r>
        </a:p>
      </dsp:txBody>
      <dsp:txXfrm>
        <a:off x="6552732" y="4824533"/>
        <a:ext cx="832787" cy="11205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?><Relationships xmlns="http://schemas.openxmlformats.org/package/2006/relationships"><Relationship Target="../theme/theme3.xml" Type="http://schemas.openxmlformats.org/officeDocument/2006/relationships/theme" Id="rId1"></Relationship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F6E58A-B4DA-4445-9D83-D0595C767C44}" type="datetimeFigureOut">
              <a:rPr kumimoji="1" lang="ja-JP" altLang="en-US" smtClean="0"/>
              <a:t>2017/7/21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827E31-494A-4A1C-87D3-4776323B98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14468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?><Relationships xmlns="http://schemas.openxmlformats.org/package/2006/relationships"><Relationship Target="../theme/theme2.xml" Type="http://schemas.openxmlformats.org/officeDocument/2006/relationships/theme" Id="rId1"></Relationship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93E467-B3E7-4031-9723-10835DFD01F4}" type="datetimeFigureOut">
              <a:rPr kumimoji="1" lang="en-US" altLang="ja-JP"/>
              <a:t>7/21/2017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55C8FE-51F3-4A9C-AAB5-3B35E7426FFD}" type="slidenum">
              <a:rPr kumimoji="1" lang="en-US" altLang="ja-JP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024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5C8FE-51F3-4A9C-AAB5-3B35E7426FFD}" type="slidenum">
              <a:rPr kumimoji="1" lang="en-US" altLang="ja-JP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6472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5C8FE-51F3-4A9C-AAB5-3B35E7426FFD}" type="slidenum">
              <a:rPr kumimoji="1" lang="en-US" altLang="ja-JP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5418193"/>
      </p:ext>
    </p:extLst>
  </p:cSld>
  <p:clrMapOvr>
    <a:masterClrMapping/>
  </p:clrMapOvr>
</p:notes>
</file>

<file path=ppt/slideLayouts/_rels/slideLayout1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/Relationships>
</file>

<file path=ppt/slideLayouts/_rels/slideLayout10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/Relationships>
</file>

<file path=ppt/slideLayouts/_rels/slideLayout11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/Relationships>
</file>

<file path=ppt/slideLayouts/_rels/slideLayout2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/Relationships>
</file>

<file path=ppt/slideLayouts/_rels/slideLayout3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/Relationships>
</file>

<file path=ppt/slideLayouts/_rels/slideLayout4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/Relationships>
</file>

<file path=ppt/slideLayouts/_rels/slideLayout5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/Relationships>
</file>

<file path=ppt/slideLayouts/_rels/slideLayout6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/Relationships>
</file>

<file path=ppt/slideLayouts/_rels/slideLayout7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/Relationships>
</file>

<file path=ppt/slideLayouts/_rels/slideLayout8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/Relationships>
</file>

<file path=ppt/slideLayouts/_rels/slideLayout9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対角する 2 つの角を丸めた四角形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タイトル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9" name="サブタイトル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ja-JP" altLang="en-US"/>
              <a:t>マスター サブタイトルの書式設定</a:t>
            </a:r>
            <a:endParaRPr kumimoji="0" lang="en-US"/>
          </a:p>
        </p:txBody>
      </p:sp>
      <p:sp>
        <p:nvSpPr>
          <p:cNvPr id="10" name="日付プレースホルダー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1A80600B-8476-4A77-ACA3-1FF3C93D989D}" type="datetimeFigureOut">
              <a:rPr kumimoji="1" lang="ja-JP" altLang="en-US" smtClean="0"/>
              <a:t>2017/7/21</a:t>
            </a:fld>
            <a:endParaRPr kumimoji="1" lang="ja-JP" altLang="en-US"/>
          </a:p>
        </p:txBody>
      </p:sp>
      <p:sp>
        <p:nvSpPr>
          <p:cNvPr id="11" name="スライド番号プレースホルダー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FEF8431-C588-42BE-A6B0-37A3CF3B6E5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2" name="フッター プレースホルダー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 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/>
              <a:t>マスター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0600B-8476-4A77-ACA3-1FF3C93D989D}" type="datetimeFigureOut">
              <a:rPr kumimoji="1" lang="ja-JP" altLang="en-US" smtClean="0"/>
              <a:t>2017/7/21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F8431-C588-42BE-A6B0-37A3CF3B6E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 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ja-JP" altLang="en-US"/>
              <a:t>マスター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0600B-8476-4A77-ACA3-1FF3C93D989D}" type="datetimeFigureOut">
              <a:rPr kumimoji="1" lang="ja-JP" altLang="en-US" smtClean="0"/>
              <a:t>2017/7/21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F8431-C588-42BE-A6B0-37A3CF3B6E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ja-JP" altLang="en-US"/>
              <a:t>マスター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0600B-8476-4A77-ACA3-1FF3C93D989D}" type="datetimeFigureOut">
              <a:rPr kumimoji="1" lang="ja-JP" altLang="en-US" smtClean="0"/>
              <a:t>2017/7/21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F8431-C588-42BE-A6B0-37A3CF3B6E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ja-JP" altLang="en-US"/>
              <a:t>マスター テキストの書式設定</a:t>
            </a:r>
          </a:p>
        </p:txBody>
      </p:sp>
      <p:sp>
        <p:nvSpPr>
          <p:cNvPr id="8" name="日付プレースホルダー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1A80600B-8476-4A77-ACA3-1FF3C93D989D}" type="datetimeFigureOut">
              <a:rPr kumimoji="1" lang="ja-JP" altLang="en-US" smtClean="0"/>
              <a:t>2017/7/21</a:t>
            </a:fld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FEF8431-C588-42BE-A6B0-37A3CF3B6E5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0" name="フッター プレースホルダー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ja-JP" altLang="en-US"/>
              <a:t>マスター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ja-JP" altLang="en-US"/>
              <a:t>マスター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0600B-8476-4A77-ACA3-1FF3C93D989D}" type="datetimeFigureOut">
              <a:rPr kumimoji="1" lang="ja-JP" altLang="en-US" smtClean="0"/>
              <a:t>2017/7/21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BFEF8431-C588-42BE-A6B0-37A3CF3B6E5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正方形/長方形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ja-JP" altLang="en-US"/>
              <a:t>マスター テキストの書式設定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ja-JP" altLang="en-US"/>
              <a:t>マスター テキストの書式設定</a:t>
            </a: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ja-JP" altLang="en-US"/>
              <a:t>マスター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ja-JP" altLang="en-US"/>
              <a:t>マスター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0600B-8476-4A77-ACA3-1FF3C93D989D}" type="datetimeFigureOut">
              <a:rPr kumimoji="1" lang="ja-JP" altLang="en-US" smtClean="0"/>
              <a:t>2017/7/21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BFEF8431-C588-42BE-A6B0-37A3CF3B6E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0600B-8476-4A77-ACA3-1FF3C93D989D}" type="datetimeFigureOut">
              <a:rPr kumimoji="1" lang="ja-JP" altLang="en-US" smtClean="0"/>
              <a:t>2017/7/21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F8431-C588-42BE-A6B0-37A3CF3B6E5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0600B-8476-4A77-ACA3-1FF3C93D989D}" type="datetimeFigureOut">
              <a:rPr kumimoji="1" lang="ja-JP" altLang="en-US" smtClean="0"/>
              <a:t>2017/7/21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F8431-C588-42BE-A6B0-37A3CF3B6E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 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ja-JP" altLang="en-US"/>
              <a:t>マスター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9" name="日付プレースホルダー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1A80600B-8476-4A77-ACA3-1FF3C93D989D}" type="datetimeFigureOut">
              <a:rPr kumimoji="1" lang="ja-JP" altLang="en-US" smtClean="0"/>
              <a:t>2017/7/21</a:t>
            </a:fld>
            <a:endParaRPr kumimoji="1" lang="ja-JP" altLang="en-US"/>
          </a:p>
        </p:txBody>
      </p:sp>
      <p:sp>
        <p:nvSpPr>
          <p:cNvPr id="10" name="スライド番号プレースホルダー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FEF8431-C588-42BE-A6B0-37A3CF3B6E5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1" name="フッター プレースホルダー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ja-JP" altLang="en-US"/>
              <a:t>マスター テキストの書式設定</a:t>
            </a:r>
          </a:p>
        </p:txBody>
      </p:sp>
      <p:sp>
        <p:nvSpPr>
          <p:cNvPr id="13" name="図プレースホルダー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ja-JP" alt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アイコンをクリックして図を追加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日付プレースホルダー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1A80600B-8476-4A77-ACA3-1FF3C93D989D}" type="datetimeFigureOut">
              <a:rPr kumimoji="1" lang="ja-JP" altLang="en-US" smtClean="0"/>
              <a:t>2017/7/21</a:t>
            </a:fld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FEF8431-C588-42BE-A6B0-37A3CF3B6E5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0" name="フッター プレースホルダー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?><Relationships xmlns="http://schemas.openxmlformats.org/package/2006/relationships"><Relationship Target="../slideLayouts/slideLayout8.xml" Type="http://schemas.openxmlformats.org/officeDocument/2006/relationships/slideLayout" Id="rId8"></Relationship><Relationship Target="../slideLayouts/slideLayout3.xml" Type="http://schemas.openxmlformats.org/officeDocument/2006/relationships/slideLayout" Id="rId3"></Relationship><Relationship Target="../slideLayouts/slideLayout7.xml" Type="http://schemas.openxmlformats.org/officeDocument/2006/relationships/slideLayout" Id="rId7"></Relationship><Relationship Target="../theme/theme1.xml" Type="http://schemas.openxmlformats.org/officeDocument/2006/relationships/theme" Id="rId12"></Relationship><Relationship Target="../slideLayouts/slideLayout2.xml" Type="http://schemas.openxmlformats.org/officeDocument/2006/relationships/slideLayout" Id="rId2"></Relationship><Relationship Target="../slideLayouts/slideLayout1.xml" Type="http://schemas.openxmlformats.org/officeDocument/2006/relationships/slideLayout" Id="rId1"></Relationship><Relationship Target="../slideLayouts/slideLayout6.xml" Type="http://schemas.openxmlformats.org/officeDocument/2006/relationships/slideLayout" Id="rId6"></Relationship><Relationship Target="../slideLayouts/slideLayout11.xml" Type="http://schemas.openxmlformats.org/officeDocument/2006/relationships/slideLayout" Id="rId11"></Relationship><Relationship Target="../slideLayouts/slideLayout5.xml" Type="http://schemas.openxmlformats.org/officeDocument/2006/relationships/slideLayout" Id="rId5"></Relationship><Relationship Target="../slideLayouts/slideLayout10.xml" Type="http://schemas.openxmlformats.org/officeDocument/2006/relationships/slideLayout" Id="rId10"></Relationship><Relationship Target="../slideLayouts/slideLayout4.xml" Type="http://schemas.openxmlformats.org/officeDocument/2006/relationships/slideLayout" Id="rId4"></Relationship><Relationship Target="../slideLayouts/slideLayout9.xml" Type="http://schemas.openxmlformats.org/officeDocument/2006/relationships/slideLayout" Id="rId9"></Relationship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対角する 2 つの角を丸めた四角形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kumimoji="1" lang="ja-JP" altLang="en-US"/>
          </a:p>
        </p:txBody>
      </p:sp>
      <p:sp>
        <p:nvSpPr>
          <p:cNvPr id="14" name="日付プレースホルダー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1A80600B-8476-4A77-ACA3-1FF3C93D989D}" type="datetimeFigureOut">
              <a:rPr kumimoji="1" lang="ja-JP" altLang="en-US" smtClean="0"/>
              <a:t>2017/7/21</a:t>
            </a:fld>
            <a:endParaRPr kumimoji="1" lang="ja-JP" altLang="en-US"/>
          </a:p>
        </p:txBody>
      </p:sp>
      <p:sp>
        <p:nvSpPr>
          <p:cNvPr id="23" name="スライド番号プレースホルダー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BFEF8431-C588-42BE-A6B0-37A3CF3B6E5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2" name="タイトル プレースホルダー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ja-JP" altLang="en-US"/>
              <a:t>マスター テキストの書式設定</a:t>
            </a:r>
          </a:p>
          <a:p>
            <a:pPr lvl="1" eaLnBrk="1" latinLnBrk="0" hangingPunct="1"/>
            <a:r>
              <a:rPr kumimoji="0" lang="ja-JP" altLang="en-US"/>
              <a:t>第 </a:t>
            </a:r>
            <a:r>
              <a:rPr kumimoji="0" lang="en-US" altLang="ja-JP"/>
              <a:t>2 </a:t>
            </a:r>
            <a:r>
              <a:rPr kumimoji="0" lang="ja-JP" altLang="en-US"/>
              <a:t>レベル</a:t>
            </a:r>
          </a:p>
          <a:p>
            <a:pPr lvl="2" eaLnBrk="1" latinLnBrk="0" hangingPunct="1"/>
            <a:r>
              <a:rPr kumimoji="0" lang="ja-JP" altLang="en-US"/>
              <a:t>第 </a:t>
            </a:r>
            <a:r>
              <a:rPr kumimoji="0" lang="en-US" altLang="ja-JP"/>
              <a:t>3 </a:t>
            </a:r>
            <a:r>
              <a:rPr kumimoji="0" lang="ja-JP" altLang="en-US"/>
              <a:t>レベル</a:t>
            </a:r>
          </a:p>
          <a:p>
            <a:pPr lvl="3" eaLnBrk="1" latinLnBrk="0" hangingPunct="1"/>
            <a:r>
              <a:rPr kumimoji="0" lang="ja-JP" altLang="en-US"/>
              <a:t>第 </a:t>
            </a:r>
            <a:r>
              <a:rPr kumimoji="0" lang="en-US" altLang="ja-JP"/>
              <a:t>4 </a:t>
            </a:r>
            <a:r>
              <a:rPr kumimoji="0" lang="ja-JP" altLang="en-US"/>
              <a:t>レベル</a:t>
            </a:r>
          </a:p>
          <a:p>
            <a:pPr lvl="4" eaLnBrk="1" latinLnBrk="0" hangingPunct="1"/>
            <a:r>
              <a:rPr kumimoji="0" lang="ja-JP" altLang="en-US"/>
              <a:t>第 </a:t>
            </a:r>
            <a:r>
              <a:rPr kumimoji="0" lang="en-US" altLang="ja-JP"/>
              <a:t>5 </a:t>
            </a:r>
            <a:r>
              <a:rPr kumimoji="0" lang="ja-JP" altLang="en-US"/>
              <a:t>レベル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1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1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1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1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1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?><Relationships xmlns="http://schemas.openxmlformats.org/package/2006/relationships"><Relationship Target="../slideLayouts/slideLayout2.xml" Type="http://schemas.openxmlformats.org/officeDocument/2006/relationships/slideLayout" Id="rId1"></Relationship></Relationships>
</file>

<file path=ppt/slides/_rels/slide10.xml.rels><?xml version="1.0" encoding="UTF-8" ?><Relationships xmlns="http://schemas.openxmlformats.org/package/2006/relationships"><Relationship Target="../media/image5.jpeg" Type="http://schemas.openxmlformats.org/officeDocument/2006/relationships/image" Id="rId3"></Relationship><Relationship Target="../media/image9.jpeg" Type="http://schemas.openxmlformats.org/officeDocument/2006/relationships/image" Id="rId7"></Relationship><Relationship Target="../media/image4.jpeg" Type="http://schemas.openxmlformats.org/officeDocument/2006/relationships/image" Id="rId2"></Relationship><Relationship Target="../slideLayouts/slideLayout7.xml" Type="http://schemas.openxmlformats.org/officeDocument/2006/relationships/slideLayout" Id="rId1"></Relationship><Relationship Target="../media/image8.jpeg" Type="http://schemas.openxmlformats.org/officeDocument/2006/relationships/image" Id="rId6"></Relationship><Relationship Target="../media/image7.jpeg" Type="http://schemas.openxmlformats.org/officeDocument/2006/relationships/image" Id="rId5"></Relationship><Relationship Target="../media/image6.jpeg" Type="http://schemas.openxmlformats.org/officeDocument/2006/relationships/image" Id="rId4"></Relationship></Relationships>
</file>

<file path=ppt/slides/_rels/slide11.xml.rels><?xml version="1.0" encoding="UTF-8" ?><Relationships xmlns="http://schemas.openxmlformats.org/package/2006/relationships"><Relationship Target="../slideLayouts/slideLayout7.xml" Type="http://schemas.openxmlformats.org/officeDocument/2006/relationships/slideLayout" Id="rId1"></Relationship></Relationships>
</file>

<file path=ppt/slides/_rels/slide12.xml.rels><?xml version="1.0" encoding="UTF-8" ?><Relationships xmlns="http://schemas.openxmlformats.org/package/2006/relationships"><Relationship Target="../media/image11.jpg" Type="http://schemas.openxmlformats.org/officeDocument/2006/relationships/image" Id="rId3"></Relationship><Relationship Target="../media/image10.jpg" Type="http://schemas.openxmlformats.org/officeDocument/2006/relationships/image" Id="rId2"></Relationship><Relationship Target="../slideLayouts/slideLayout7.xml" Type="http://schemas.openxmlformats.org/officeDocument/2006/relationships/slideLayout" Id="rId1"></Relationship></Relationships>
</file>

<file path=ppt/slides/_rels/slide13.xml.rels><?xml version="1.0" encoding="UTF-8" ?><Relationships xmlns="http://schemas.openxmlformats.org/package/2006/relationships"><Relationship Target="../media/image13.jpg" Type="http://schemas.openxmlformats.org/officeDocument/2006/relationships/image" Id="rId3"></Relationship><Relationship Target="../media/image12.jpg" Type="http://schemas.openxmlformats.org/officeDocument/2006/relationships/image" Id="rId2"></Relationship><Relationship Target="../slideLayouts/slideLayout7.xml" Type="http://schemas.openxmlformats.org/officeDocument/2006/relationships/slideLayout" Id="rId1"></Relationship></Relationships>
</file>

<file path=ppt/slides/_rels/slide2.xml.rels><?xml version="1.0" encoding="UTF-8" ?><Relationships xmlns="http://schemas.openxmlformats.org/package/2006/relationships"><Relationship Target="../notesSlides/notesSlide1.xml" Type="http://schemas.openxmlformats.org/officeDocument/2006/relationships/notesSlide" Id="rId2"></Relationship><Relationship Target="../slideLayouts/slideLayout2.xml" Type="http://schemas.openxmlformats.org/officeDocument/2006/relationships/slideLayout" Id="rId1"></Relationship></Relationships>
</file>

<file path=ppt/slides/_rels/slide3.xml.rels><?xml version="1.0" encoding="UTF-8" ?><Relationships xmlns="http://schemas.openxmlformats.org/package/2006/relationships"><Relationship Target="../media/image3.jpg" Type="http://schemas.openxmlformats.org/officeDocument/2006/relationships/image" Id="rId3"></Relationship><Relationship Target="../media/image2.jpg" Type="http://schemas.openxmlformats.org/officeDocument/2006/relationships/image" Id="rId2"></Relationship><Relationship Target="../slideLayouts/slideLayout2.xml" Type="http://schemas.openxmlformats.org/officeDocument/2006/relationships/slideLayout" Id="rId1"></Relationship></Relationships>
</file>

<file path=ppt/slides/_rels/slide4.xml.rels><?xml version="1.0" encoding="UTF-8" ?><Relationships xmlns="http://schemas.openxmlformats.org/package/2006/relationships"><Relationship Target="../slideLayouts/slideLayout5.xml" Type="http://schemas.openxmlformats.org/officeDocument/2006/relationships/slideLayout" Id="rId1"></Relationship></Relationships>
</file>

<file path=ppt/slides/_rels/slide5.xml.rels><?xml version="1.0" encoding="UTF-8" ?><Relationships xmlns="http://schemas.openxmlformats.org/package/2006/relationships"><Relationship Target="../slideLayouts/slideLayout2.xml" Type="http://schemas.openxmlformats.org/officeDocument/2006/relationships/slideLayout" Id="rId1"></Relationship></Relationships>
</file>

<file path=ppt/slides/_rels/slide6.xml.rels><?xml version="1.0" encoding="UTF-8" ?><Relationships xmlns="http://schemas.openxmlformats.org/package/2006/relationships"><Relationship Target="../notesSlides/notesSlide2.xml" Type="http://schemas.openxmlformats.org/officeDocument/2006/relationships/notesSlide" Id="rId2"></Relationship><Relationship Target="../slideLayouts/slideLayout2.xml" Type="http://schemas.openxmlformats.org/officeDocument/2006/relationships/slideLayout" Id="rId1"></Relationship></Relationships>
</file>

<file path=ppt/slides/_rels/slide7.xml.rels><?xml version="1.0" encoding="UTF-8" ?><Relationships xmlns="http://schemas.openxmlformats.org/package/2006/relationships"><Relationship Target="../slideLayouts/slideLayout5.xml" Type="http://schemas.openxmlformats.org/officeDocument/2006/relationships/slideLayout" Id="rId1"></Relationship></Relationships>
</file>

<file path=ppt/slides/_rels/slide8.xml.rels><?xml version="1.0" encoding="UTF-8" ?><Relationships xmlns="http://schemas.openxmlformats.org/package/2006/relationships"><Relationship Target="../slideLayouts/slideLayout5.xml" Type="http://schemas.openxmlformats.org/officeDocument/2006/relationships/slideLayout" Id="rId1"></Relationship></Relationships>
</file>

<file path=ppt/slides/_rels/slide9.xml.rels><?xml version="1.0" encoding="UTF-8" ?><Relationships xmlns="http://schemas.openxmlformats.org/package/2006/relationships"><Relationship Target="../diagrams/layout1.xml" Type="http://schemas.openxmlformats.org/officeDocument/2006/relationships/diagramLayout" Id="rId3"></Relationship><Relationship Target="../diagrams/data1.xml" Type="http://schemas.openxmlformats.org/officeDocument/2006/relationships/diagramData" Id="rId2"></Relationship><Relationship Target="../slideLayouts/slideLayout7.xml" Type="http://schemas.openxmlformats.org/officeDocument/2006/relationships/slideLayout" Id="rId1"></Relationship><Relationship Target="../diagrams/drawing1.xml" Type="http://schemas.microsoft.com/office/2007/relationships/diagramDrawing" Id="rId6"></Relationship><Relationship Target="../diagrams/colors1.xml" Type="http://schemas.openxmlformats.org/officeDocument/2006/relationships/diagramColors" Id="rId5"></Relationship><Relationship Target="../diagrams/quickStyle1.xml" Type="http://schemas.openxmlformats.org/officeDocument/2006/relationships/diagramQuickStyle" Id="rId4"></Relationship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  <p:extLst>
              <p:ext uri="{D42A27DB-BD31-4B8C-83A1-F6EECF244321}">
                <p14:modId xmlns:p14="http://schemas.microsoft.com/office/powerpoint/2010/main" val="1316968922"/>
              </p:ext>
            </p:extLst>
          </p:nvPr>
        </p:nvSpPr>
        <p:spPr>
          <a:xfrm>
            <a:off x="1435608" y="404664"/>
            <a:ext cx="7498080" cy="3528392"/>
          </a:xfrm>
        </p:spPr>
        <p:txBody>
          <a:bodyPr>
            <a:normAutofit fontScale="90000"/>
          </a:bodyPr>
          <a:lstStyle/>
          <a:p>
            <a:pPr marL="54610"/>
            <a:r>
              <a:rPr lang="ja-JP" altLang="en-US" sz="2400" dirty="0">
                <a:effectLst/>
              </a:rPr>
              <a:t>松本市学校司書</a:t>
            </a:r>
            <a:r>
              <a:rPr lang="ja-JP" altLang="en-US" sz="2400" dirty="0" smtClean="0">
                <a:effectLst/>
              </a:rPr>
              <a:t>研修</a:t>
            </a:r>
            <a:r>
              <a:rPr lang="en-US" dirty="0">
                <a:solidFill>
                  <a:schemeClr val="tx1"/>
                </a:solidFill>
                <a:latin typeface="+mj-ea"/>
                <a:cs typeface="+mj-ea"/>
              </a:rPr>
              <a:t/>
            </a:r>
            <a:br>
              <a:rPr lang="en-US" dirty="0">
                <a:solidFill>
                  <a:schemeClr val="tx1"/>
                </a:solidFill>
                <a:latin typeface="+mj-ea"/>
                <a:cs typeface="+mj-ea"/>
              </a:rPr>
            </a:br>
            <a:r>
              <a:rPr lang="en-US" dirty="0">
                <a:solidFill>
                  <a:schemeClr val="tx1"/>
                </a:solidFill>
                <a:latin typeface="+mj-ea"/>
                <a:cs typeface="+mj-ea"/>
              </a:rPr>
              <a:t/>
            </a:r>
            <a:br>
              <a:rPr lang="en-US" dirty="0">
                <a:solidFill>
                  <a:schemeClr val="tx1"/>
                </a:solidFill>
                <a:latin typeface="+mj-ea"/>
                <a:cs typeface="+mj-ea"/>
              </a:rPr>
            </a:br>
            <a:r>
              <a:rPr lang="ja-JP" altLang="en-US" dirty="0"/>
              <a:t>教育活動を支える学校図書館</a:t>
            </a:r>
            <a:r>
              <a:rPr lang="en-US" dirty="0">
                <a:solidFill>
                  <a:schemeClr val="tx1"/>
                </a:solidFill>
                <a:latin typeface="+mj-ea"/>
                <a:cs typeface="+mj-ea"/>
              </a:rPr>
              <a:t/>
            </a:r>
            <a:br>
              <a:rPr lang="en-US" dirty="0">
                <a:solidFill>
                  <a:schemeClr val="tx1"/>
                </a:solidFill>
                <a:latin typeface="+mj-ea"/>
                <a:cs typeface="+mj-ea"/>
              </a:rPr>
            </a:br>
            <a:r>
              <a:rPr lang="ja-JP" altLang="en-US" dirty="0" smtClean="0">
                <a:solidFill>
                  <a:schemeClr val="tx1"/>
                </a:solidFill>
                <a:latin typeface="+mj-ea"/>
                <a:cs typeface="+mj-ea"/>
              </a:rPr>
              <a:t>～</a:t>
            </a:r>
            <a:r>
              <a:rPr lang="ja-JP" altLang="en-US" dirty="0" smtClean="0"/>
              <a:t>選書</a:t>
            </a:r>
            <a:r>
              <a:rPr lang="ja-JP" altLang="en-US" dirty="0"/>
              <a:t>とその</a:t>
            </a:r>
            <a:r>
              <a:rPr lang="ja-JP" altLang="en-US" dirty="0" smtClean="0"/>
              <a:t>視点～</a:t>
            </a:r>
            <a:r>
              <a:rPr lang="en-US" dirty="0">
                <a:solidFill>
                  <a:schemeClr val="tx1"/>
                </a:solidFill>
                <a:latin typeface="+mj-ea"/>
                <a:cs typeface="+mj-ea"/>
              </a:rPr>
              <a:t/>
            </a:r>
            <a:br>
              <a:rPr lang="en-US" dirty="0">
                <a:solidFill>
                  <a:schemeClr val="tx1"/>
                </a:solidFill>
                <a:latin typeface="+mj-ea"/>
                <a:cs typeface="+mj-ea"/>
              </a:rPr>
            </a:br>
            <a:r>
              <a:rPr lang="ja-JP" altLang="en-US" dirty="0"/>
              <a:t>　</a:t>
            </a:r>
            <a:r>
              <a:rPr lang="ja-JP" altLang="en-US" sz="2400" b="1" dirty="0" smtClean="0">
                <a:effectLst/>
              </a:rPr>
              <a:t>学校</a:t>
            </a:r>
            <a:r>
              <a:rPr lang="ja-JP" altLang="en-US" sz="2400" b="1" dirty="0">
                <a:effectLst/>
              </a:rPr>
              <a:t>図書館の役割と限られた予算の中</a:t>
            </a:r>
            <a:r>
              <a:rPr lang="ja-JP" altLang="en-US" sz="2400" b="1" dirty="0" smtClean="0">
                <a:effectLst/>
              </a:rPr>
              <a:t>で</a:t>
            </a:r>
            <a:endParaRPr lang="ja-JP" dirty="0"/>
          </a:p>
        </p:txBody>
      </p:sp>
      <p:sp>
        <p:nvSpPr>
          <p:cNvPr id="8" name="コンテンツ プレースホルダー 7"/>
          <p:cNvSpPr>
            <a:spLocks noGrp="1"/>
          </p:cNvSpPr>
          <p:nvPr>
            <p:ph idx="1"/>
          </p:nvPr>
        </p:nvSpPr>
        <p:spPr>
          <a:xfrm>
            <a:off x="5004048" y="4869160"/>
            <a:ext cx="3528392" cy="1008112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kumimoji="1" lang="ja-JP" altLang="en-US" sz="2400" dirty="0"/>
              <a:t>飯田市立川路小学校</a:t>
            </a:r>
            <a:endParaRPr kumimoji="1" lang="en-US" altLang="ja-JP" sz="2400" dirty="0"/>
          </a:p>
          <a:p>
            <a:pPr marL="82296" indent="0">
              <a:buNone/>
            </a:pPr>
            <a:r>
              <a:rPr lang="ja-JP" altLang="en-US" sz="2400" dirty="0"/>
              <a:t>　司書　　宮澤　優子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69092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tea07\Dropbox\画像\19832789_1396614987081463_131653431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406" y="209550"/>
            <a:ext cx="4844858" cy="6459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tea07\Dropbox\画像\19756118_1396615007081461_454111508_n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535" b="19992"/>
          <a:stretch/>
        </p:blipFill>
        <p:spPr bwMode="auto">
          <a:xfrm>
            <a:off x="323528" y="935518"/>
            <a:ext cx="1967446" cy="242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tea07\Dropbox\画像\19692344_1396614993748129_373415225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112" y="3029608"/>
            <a:ext cx="2675808" cy="3567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tea07\Dropbox\画像\19758166_1396615013748127_553176148_n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9" b="13542"/>
          <a:stretch/>
        </p:blipFill>
        <p:spPr bwMode="auto">
          <a:xfrm>
            <a:off x="6084168" y="288164"/>
            <a:ext cx="2843975" cy="372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tea07\Dropbox\画像\19679646_1396615003748128_2058585365_n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68" b="18598"/>
          <a:stretch/>
        </p:blipFill>
        <p:spPr bwMode="auto">
          <a:xfrm>
            <a:off x="3347865" y="572876"/>
            <a:ext cx="2592287" cy="3360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tea07\Dropbox\画像\19849176_1396615020414793_1454977518_n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2" t="17073" b="14457"/>
          <a:stretch/>
        </p:blipFill>
        <p:spPr bwMode="auto">
          <a:xfrm>
            <a:off x="5220072" y="3789040"/>
            <a:ext cx="267403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539552" y="188640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 smtClean="0">
                <a:latin typeface="+mj-ea"/>
                <a:ea typeface="+mj-ea"/>
              </a:rPr>
              <a:t>演習①</a:t>
            </a:r>
            <a:endParaRPr kumimoji="1" lang="ja-JP" altLang="en-US" sz="3600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716594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539552" y="188640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 smtClean="0">
                <a:latin typeface="+mj-ea"/>
                <a:ea typeface="+mj-ea"/>
              </a:rPr>
              <a:t>演習②</a:t>
            </a:r>
            <a:endParaRPr kumimoji="1" lang="ja-JP" altLang="en-US" sz="3600" b="1" dirty="0">
              <a:latin typeface="+mj-ea"/>
              <a:ea typeface="+mj-ea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51520" y="1124744"/>
            <a:ext cx="8640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latin typeface="+mj-ea"/>
                <a:ea typeface="+mj-ea"/>
              </a:rPr>
              <a:t>★</a:t>
            </a:r>
            <a:r>
              <a:rPr kumimoji="1" lang="ja-JP" altLang="en-US" sz="2000" b="1" dirty="0" smtClean="0">
                <a:latin typeface="+mj-ea"/>
                <a:ea typeface="+mj-ea"/>
              </a:rPr>
              <a:t>レファレンスインタビューをして、いつ？なにが？必要なのかを探る。</a:t>
            </a:r>
            <a:endParaRPr kumimoji="1" lang="ja-JP" altLang="en-US" sz="2000" b="1" dirty="0">
              <a:latin typeface="+mj-ea"/>
              <a:ea typeface="+mj-ea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619672" y="1540878"/>
            <a:ext cx="7031429" cy="286232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 smtClean="0">
                <a:latin typeface="+mj-ea"/>
                <a:ea typeface="+mj-ea"/>
              </a:rPr>
              <a:t>いつ必要？</a:t>
            </a:r>
            <a:r>
              <a:rPr kumimoji="1" lang="en-US" altLang="ja-JP" sz="2000" b="1" dirty="0" smtClean="0">
                <a:latin typeface="+mj-ea"/>
                <a:ea typeface="+mj-ea"/>
              </a:rPr>
              <a:t>(</a:t>
            </a:r>
            <a:r>
              <a:rPr kumimoji="1" lang="ja-JP" altLang="en-US" sz="2000" b="1" dirty="0" smtClean="0">
                <a:latin typeface="+mj-ea"/>
                <a:ea typeface="+mj-ea"/>
              </a:rPr>
              <a:t>シチュエーション</a:t>
            </a:r>
            <a:r>
              <a:rPr kumimoji="1" lang="en-US" altLang="ja-JP" sz="2000" b="1" dirty="0" smtClean="0">
                <a:latin typeface="+mj-ea"/>
                <a:ea typeface="+mj-ea"/>
              </a:rPr>
              <a:t>)</a:t>
            </a:r>
          </a:p>
          <a:p>
            <a:r>
              <a:rPr lang="ja-JP" altLang="en-US" sz="2000" b="1" dirty="0" smtClean="0">
                <a:latin typeface="+mj-ea"/>
                <a:ea typeface="+mj-ea"/>
              </a:rPr>
              <a:t>　・</a:t>
            </a:r>
            <a:r>
              <a:rPr lang="en-US" altLang="ja-JP" sz="2000" b="1" dirty="0">
                <a:latin typeface="+mj-ea"/>
                <a:ea typeface="+mj-ea"/>
              </a:rPr>
              <a:t>1</a:t>
            </a:r>
            <a:r>
              <a:rPr lang="ja-JP" altLang="en-US" sz="2000" b="1" dirty="0" smtClean="0">
                <a:latin typeface="+mj-ea"/>
                <a:ea typeface="+mj-ea"/>
              </a:rPr>
              <a:t>年生、国語、単元名「</a:t>
            </a:r>
            <a:r>
              <a:rPr lang="ja-JP" altLang="en-US" sz="2000" b="1" dirty="0" err="1" smtClean="0">
                <a:latin typeface="+mj-ea"/>
                <a:ea typeface="+mj-ea"/>
              </a:rPr>
              <a:t>じ</a:t>
            </a:r>
            <a:r>
              <a:rPr lang="ja-JP" altLang="en-US" sz="2000" b="1" dirty="0" smtClean="0">
                <a:latin typeface="+mj-ea"/>
                <a:ea typeface="+mj-ea"/>
              </a:rPr>
              <a:t>どう車くらべ」の授業で</a:t>
            </a:r>
            <a:endParaRPr lang="en-US" altLang="ja-JP" sz="2000" b="1" dirty="0" smtClean="0">
              <a:latin typeface="+mj-ea"/>
              <a:ea typeface="+mj-ea"/>
            </a:endParaRPr>
          </a:p>
          <a:p>
            <a:r>
              <a:rPr lang="ja-JP" altLang="en-US" sz="2000" b="1" dirty="0">
                <a:latin typeface="+mj-ea"/>
                <a:ea typeface="+mj-ea"/>
              </a:rPr>
              <a:t>　</a:t>
            </a:r>
            <a:r>
              <a:rPr lang="ja-JP" altLang="en-US" sz="2000" b="1" dirty="0" smtClean="0">
                <a:latin typeface="+mj-ea"/>
                <a:ea typeface="+mj-ea"/>
              </a:rPr>
              <a:t>・自分が好きな</a:t>
            </a:r>
            <a:r>
              <a:rPr lang="ja-JP" altLang="en-US" sz="2000" b="1" dirty="0" err="1" smtClean="0">
                <a:latin typeface="+mj-ea"/>
                <a:ea typeface="+mj-ea"/>
              </a:rPr>
              <a:t>じ</a:t>
            </a:r>
            <a:r>
              <a:rPr lang="ja-JP" altLang="en-US" sz="2000" b="1" dirty="0" smtClean="0">
                <a:latin typeface="+mj-ea"/>
                <a:ea typeface="+mj-ea"/>
              </a:rPr>
              <a:t>どう車を選んで、調べ学習をするとき</a:t>
            </a:r>
            <a:endParaRPr lang="en-US" altLang="ja-JP" sz="2000" b="1" dirty="0" smtClean="0">
              <a:latin typeface="+mj-ea"/>
              <a:ea typeface="+mj-ea"/>
            </a:endParaRPr>
          </a:p>
          <a:p>
            <a:endParaRPr lang="en-US" altLang="ja-JP" sz="2000" b="1" dirty="0" smtClean="0">
              <a:latin typeface="+mj-ea"/>
              <a:ea typeface="+mj-ea"/>
            </a:endParaRPr>
          </a:p>
          <a:p>
            <a:r>
              <a:rPr kumimoji="1" lang="ja-JP" altLang="en-US" sz="2000" b="1" dirty="0" smtClean="0">
                <a:latin typeface="+mj-ea"/>
                <a:ea typeface="+mj-ea"/>
              </a:rPr>
              <a:t>なにが必要？</a:t>
            </a:r>
            <a:r>
              <a:rPr kumimoji="1" lang="en-US" altLang="ja-JP" sz="2000" b="1" dirty="0" smtClean="0">
                <a:latin typeface="+mj-ea"/>
                <a:ea typeface="+mj-ea"/>
              </a:rPr>
              <a:t>(</a:t>
            </a:r>
            <a:r>
              <a:rPr kumimoji="1" lang="ja-JP" altLang="en-US" sz="2000" b="1" dirty="0" smtClean="0">
                <a:latin typeface="+mj-ea"/>
                <a:ea typeface="+mj-ea"/>
              </a:rPr>
              <a:t>内容</a:t>
            </a:r>
            <a:r>
              <a:rPr kumimoji="1" lang="en-US" altLang="ja-JP" sz="2000" b="1" dirty="0" smtClean="0">
                <a:latin typeface="+mj-ea"/>
                <a:ea typeface="+mj-ea"/>
              </a:rPr>
              <a:t>)</a:t>
            </a:r>
          </a:p>
          <a:p>
            <a:r>
              <a:rPr lang="ja-JP" altLang="en-US" sz="2000" b="1" dirty="0">
                <a:latin typeface="+mj-ea"/>
                <a:ea typeface="+mj-ea"/>
              </a:rPr>
              <a:t>　</a:t>
            </a:r>
            <a:r>
              <a:rPr lang="ja-JP" altLang="en-US" sz="2000" b="1" dirty="0" smtClean="0">
                <a:latin typeface="+mj-ea"/>
                <a:ea typeface="+mj-ea"/>
              </a:rPr>
              <a:t>・車の「はたらき」と「つくり」がわかるもの</a:t>
            </a:r>
            <a:endParaRPr lang="en-US" altLang="ja-JP" sz="2000" b="1" dirty="0" smtClean="0">
              <a:latin typeface="+mj-ea"/>
              <a:ea typeface="+mj-ea"/>
            </a:endParaRPr>
          </a:p>
          <a:p>
            <a:r>
              <a:rPr kumimoji="1" lang="ja-JP" altLang="en-US" sz="2000" b="1" dirty="0">
                <a:latin typeface="+mj-ea"/>
                <a:ea typeface="+mj-ea"/>
              </a:rPr>
              <a:t>　</a:t>
            </a:r>
            <a:r>
              <a:rPr kumimoji="1" lang="ja-JP" altLang="en-US" sz="2000" b="1" dirty="0" smtClean="0">
                <a:latin typeface="+mj-ea"/>
                <a:ea typeface="+mj-ea"/>
              </a:rPr>
              <a:t>・</a:t>
            </a:r>
            <a:r>
              <a:rPr kumimoji="1" lang="en-US" altLang="ja-JP" sz="2000" b="1" dirty="0" smtClean="0">
                <a:latin typeface="+mj-ea"/>
                <a:ea typeface="+mj-ea"/>
              </a:rPr>
              <a:t>1</a:t>
            </a:r>
            <a:r>
              <a:rPr kumimoji="1" lang="ja-JP" altLang="en-US" sz="2000" b="1" dirty="0" smtClean="0">
                <a:latin typeface="+mj-ea"/>
                <a:ea typeface="+mj-ea"/>
              </a:rPr>
              <a:t>年生でも読めるもの</a:t>
            </a:r>
            <a:endParaRPr kumimoji="1" lang="en-US" altLang="ja-JP" sz="2000" b="1" dirty="0" smtClean="0">
              <a:latin typeface="+mj-ea"/>
              <a:ea typeface="+mj-ea"/>
            </a:endParaRPr>
          </a:p>
          <a:p>
            <a:r>
              <a:rPr lang="ja-JP" altLang="en-US" sz="2000" b="1" dirty="0">
                <a:latin typeface="+mj-ea"/>
                <a:ea typeface="+mj-ea"/>
              </a:rPr>
              <a:t>　</a:t>
            </a:r>
            <a:r>
              <a:rPr lang="ja-JP" altLang="en-US" sz="2000" b="1" dirty="0" smtClean="0">
                <a:latin typeface="+mj-ea"/>
                <a:ea typeface="+mj-ea"/>
              </a:rPr>
              <a:t>・できれば一人</a:t>
            </a:r>
            <a:r>
              <a:rPr lang="en-US" altLang="ja-JP" sz="2000" b="1" dirty="0" smtClean="0">
                <a:latin typeface="+mj-ea"/>
                <a:ea typeface="+mj-ea"/>
              </a:rPr>
              <a:t>1</a:t>
            </a:r>
            <a:r>
              <a:rPr lang="ja-JP" altLang="en-US" sz="2000" b="1" dirty="0" smtClean="0">
                <a:latin typeface="+mj-ea"/>
                <a:ea typeface="+mj-ea"/>
              </a:rPr>
              <a:t>冊</a:t>
            </a:r>
            <a:endParaRPr kumimoji="1" lang="en-US" altLang="ja-JP" sz="2000" b="1" dirty="0" smtClean="0">
              <a:latin typeface="+mj-ea"/>
              <a:ea typeface="+mj-ea"/>
            </a:endParaRPr>
          </a:p>
          <a:p>
            <a:endParaRPr kumimoji="1" lang="ja-JP" altLang="en-US" sz="2000" b="1" dirty="0">
              <a:latin typeface="+mj-ea"/>
              <a:ea typeface="+mj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51520" y="4469050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 smtClean="0">
                <a:latin typeface="+mj-ea"/>
                <a:ea typeface="+mj-ea"/>
              </a:rPr>
              <a:t>★希望の資料をどう手配するのか？を決め</a:t>
            </a:r>
            <a:endParaRPr kumimoji="1" lang="en-US" altLang="ja-JP" sz="2000" b="1" dirty="0" smtClean="0">
              <a:latin typeface="+mj-ea"/>
              <a:ea typeface="+mj-ea"/>
            </a:endParaRPr>
          </a:p>
          <a:p>
            <a:r>
              <a:rPr lang="ja-JP" altLang="en-US" sz="2000" b="1" dirty="0" smtClean="0">
                <a:latin typeface="+mj-ea"/>
                <a:ea typeface="+mj-ea"/>
              </a:rPr>
              <a:t>　　　　　　　　　</a:t>
            </a:r>
            <a:r>
              <a:rPr kumimoji="1" lang="ja-JP" altLang="en-US" sz="2000" b="1" dirty="0" smtClean="0">
                <a:latin typeface="+mj-ea"/>
                <a:ea typeface="+mj-ea"/>
              </a:rPr>
              <a:t>購入</a:t>
            </a:r>
            <a:r>
              <a:rPr kumimoji="1" lang="en-US" altLang="ja-JP" sz="2000" b="1" dirty="0" smtClean="0">
                <a:latin typeface="+mj-ea"/>
                <a:ea typeface="+mj-ea"/>
              </a:rPr>
              <a:t>(</a:t>
            </a:r>
            <a:r>
              <a:rPr kumimoji="1" lang="ja-JP" altLang="en-US" sz="2000" b="1" dirty="0" smtClean="0">
                <a:latin typeface="+mj-ea"/>
                <a:ea typeface="+mj-ea"/>
              </a:rPr>
              <a:t>または依頼</a:t>
            </a:r>
            <a:r>
              <a:rPr kumimoji="1" lang="en-US" altLang="ja-JP" sz="2000" b="1" dirty="0" smtClean="0">
                <a:latin typeface="+mj-ea"/>
                <a:ea typeface="+mj-ea"/>
              </a:rPr>
              <a:t>)</a:t>
            </a:r>
            <a:r>
              <a:rPr lang="ja-JP" altLang="en-US" sz="2000" b="1" dirty="0">
                <a:latin typeface="+mj-ea"/>
                <a:ea typeface="+mj-ea"/>
              </a:rPr>
              <a:t>の</a:t>
            </a:r>
            <a:r>
              <a:rPr lang="ja-JP" altLang="en-US" sz="2000" b="1" dirty="0" smtClean="0">
                <a:latin typeface="+mj-ea"/>
                <a:ea typeface="+mj-ea"/>
              </a:rPr>
              <a:t>ためにどれが必要なのかを探る</a:t>
            </a:r>
            <a:endParaRPr kumimoji="1" lang="ja-JP" altLang="en-US" sz="2000" b="1" dirty="0">
              <a:latin typeface="+mj-ea"/>
              <a:ea typeface="+mj-ea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619672" y="5221649"/>
            <a:ext cx="7031429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 smtClean="0">
                <a:latin typeface="+mj-ea"/>
                <a:ea typeface="+mj-ea"/>
              </a:rPr>
              <a:t>どれが必要？</a:t>
            </a:r>
            <a:r>
              <a:rPr kumimoji="1" lang="en-US" altLang="ja-JP" sz="2000" b="1" dirty="0" smtClean="0">
                <a:latin typeface="+mj-ea"/>
                <a:ea typeface="+mj-ea"/>
              </a:rPr>
              <a:t>(</a:t>
            </a:r>
            <a:r>
              <a:rPr kumimoji="1" lang="ja-JP" altLang="en-US" sz="2000" b="1" dirty="0" smtClean="0">
                <a:latin typeface="+mj-ea"/>
                <a:ea typeface="+mj-ea"/>
              </a:rPr>
              <a:t>具体的書名</a:t>
            </a:r>
            <a:r>
              <a:rPr kumimoji="1" lang="en-US" altLang="ja-JP" sz="2000" b="1" dirty="0" smtClean="0">
                <a:latin typeface="+mj-ea"/>
                <a:ea typeface="+mj-ea"/>
              </a:rPr>
              <a:t>)</a:t>
            </a:r>
          </a:p>
          <a:p>
            <a:r>
              <a:rPr lang="ja-JP" altLang="en-US" sz="2000" b="1" dirty="0" smtClean="0">
                <a:latin typeface="+mj-ea"/>
                <a:ea typeface="+mj-ea"/>
              </a:rPr>
              <a:t>　・「〇〇〇〇」（〇〇〇著　〇〇社　〇〇年　〇〇円）</a:t>
            </a:r>
            <a:endParaRPr lang="en-US" altLang="ja-JP" sz="2000" b="1" dirty="0" smtClean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780560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68"/>
          <a:stretch/>
        </p:blipFill>
        <p:spPr>
          <a:xfrm>
            <a:off x="3419667" y="260648"/>
            <a:ext cx="5383114" cy="5904656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908719"/>
            <a:ext cx="3888432" cy="5751763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122134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424" y="1449288"/>
            <a:ext cx="3429000" cy="4572000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12776"/>
            <a:ext cx="3429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918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  <p:extLst>
              <p:ext uri="{D42A27DB-BD31-4B8C-83A1-F6EECF244321}">
                <p14:modId xmlns:p14="http://schemas.microsoft.com/office/powerpoint/2010/main" val="4079575207"/>
              </p:ext>
            </p:extLst>
          </p:nvPr>
        </p:nvSpPr>
        <p:spPr/>
        <p:txBody>
          <a:bodyPr/>
          <a:lstStyle/>
          <a:p>
            <a:pPr marL="54610"/>
            <a:r>
              <a:rPr lang="ja-JP" altLang="en-US">
                <a:latin typeface="HG丸ｺﾞｼｯｸM-PRO"/>
                <a:ea typeface="HG丸ｺﾞｼｯｸM-PRO"/>
              </a:rPr>
              <a:t>本日の予定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  <p:extLst>
              <p:ext uri="{D42A27DB-BD31-4B8C-83A1-F6EECF244321}">
                <p14:modId xmlns:p14="http://schemas.microsoft.com/office/powerpoint/2010/main" val="1960789"/>
              </p:ext>
            </p:extLst>
          </p:nvPr>
        </p:nvSpPr>
        <p:spPr>
          <a:xfrm>
            <a:off x="457200" y="1556793"/>
            <a:ext cx="8229600" cy="4615724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ja-JP" altLang="en-US" sz="4000" dirty="0" smtClean="0">
                <a:latin typeface="HG丸ｺﾞｼｯｸM-PRO"/>
                <a:ea typeface="HG丸ｺﾞｼｯｸM-PRO"/>
              </a:rPr>
              <a:t>・自己紹介　　　　　　</a:t>
            </a:r>
            <a:endParaRPr lang="en-US" altLang="ja-JP" sz="4000" dirty="0" smtClean="0">
              <a:latin typeface="HG丸ｺﾞｼｯｸM-PRO"/>
              <a:ea typeface="HG丸ｺﾞｼｯｸM-PRO"/>
            </a:endParaRPr>
          </a:p>
          <a:p>
            <a:pPr marL="0" indent="0">
              <a:buNone/>
            </a:pPr>
            <a:r>
              <a:rPr lang="ja-JP" altLang="en-US" sz="4000" dirty="0" smtClean="0">
                <a:latin typeface="HG丸ｺﾞｼｯｸM-PRO"/>
                <a:ea typeface="HG丸ｺﾞｼｯｸM-PRO"/>
              </a:rPr>
              <a:t>・ワークショップ</a:t>
            </a:r>
            <a:endParaRPr lang="en-US" altLang="ja-JP" sz="4000" dirty="0">
              <a:latin typeface="HG丸ｺﾞｼｯｸM-PRO"/>
              <a:ea typeface="HG丸ｺﾞｼｯｸM-PRO"/>
            </a:endParaRPr>
          </a:p>
          <a:p>
            <a:pPr marL="0" indent="0">
              <a:buNone/>
            </a:pPr>
            <a:r>
              <a:rPr lang="ja-JP" altLang="en-US" sz="4000" dirty="0" smtClean="0">
                <a:latin typeface="HG丸ｺﾞｼｯｸM-PRO"/>
                <a:ea typeface="HG丸ｺﾞｼｯｸM-PRO"/>
              </a:rPr>
              <a:t>　14:</a:t>
            </a:r>
            <a:r>
              <a:rPr lang="en-US" altLang="ja-JP" sz="4000" dirty="0" smtClean="0">
                <a:latin typeface="HG丸ｺﾞｼｯｸM-PRO"/>
                <a:ea typeface="HG丸ｺﾞｼｯｸM-PRO"/>
              </a:rPr>
              <a:t>25</a:t>
            </a:r>
            <a:r>
              <a:rPr lang="ja-JP" altLang="en-US" sz="4000" dirty="0" smtClean="0">
                <a:latin typeface="HG丸ｺﾞｼｯｸM-PRO"/>
                <a:ea typeface="HG丸ｺﾞｼｯｸM-PRO"/>
              </a:rPr>
              <a:t>-14:</a:t>
            </a:r>
            <a:r>
              <a:rPr lang="en-US" altLang="ja-JP" sz="4000" dirty="0" smtClean="0">
                <a:latin typeface="HG丸ｺﾞｼｯｸM-PRO"/>
                <a:ea typeface="HG丸ｺﾞｼｯｸM-PRO"/>
              </a:rPr>
              <a:t>35</a:t>
            </a:r>
            <a:r>
              <a:rPr lang="ja-JP" altLang="en-US" sz="4000" dirty="0" smtClean="0">
                <a:latin typeface="HG丸ｺﾞｼｯｸM-PRO"/>
                <a:ea typeface="HG丸ｺﾞｼｯｸM-PRO"/>
              </a:rPr>
              <a:t>(</a:t>
            </a:r>
            <a:r>
              <a:rPr lang="en-US" altLang="ja-JP" sz="4000" dirty="0" smtClean="0">
                <a:latin typeface="HG丸ｺﾞｼｯｸM-PRO"/>
                <a:ea typeface="HG丸ｺﾞｼｯｸM-PRO"/>
              </a:rPr>
              <a:t>10</a:t>
            </a:r>
            <a:r>
              <a:rPr lang="ja-JP" altLang="en-US" sz="4000" dirty="0" smtClean="0">
                <a:latin typeface="HG丸ｺﾞｼｯｸM-PRO"/>
                <a:ea typeface="HG丸ｺﾞｼｯｸM-PRO"/>
              </a:rPr>
              <a:t>分</a:t>
            </a:r>
            <a:r>
              <a:rPr lang="ja-JP" altLang="en-US" sz="4000" dirty="0">
                <a:latin typeface="HG丸ｺﾞｼｯｸM-PRO"/>
                <a:ea typeface="HG丸ｺﾞｼｯｸM-PRO"/>
              </a:rPr>
              <a:t>)　演習</a:t>
            </a:r>
            <a:r>
              <a:rPr lang="ja-JP" altLang="en-US" sz="4000" dirty="0" smtClean="0">
                <a:latin typeface="HG丸ｺﾞｼｯｸM-PRO"/>
                <a:ea typeface="HG丸ｺﾞｼｯｸM-PRO"/>
              </a:rPr>
              <a:t>①</a:t>
            </a:r>
            <a:endParaRPr lang="en-US" altLang="ja-JP" sz="4000" dirty="0" smtClean="0">
              <a:latin typeface="HG丸ｺﾞｼｯｸM-PRO"/>
              <a:ea typeface="HG丸ｺﾞｼｯｸM-PRO"/>
            </a:endParaRPr>
          </a:p>
          <a:p>
            <a:pPr marL="0" indent="0">
              <a:buNone/>
            </a:pPr>
            <a:r>
              <a:rPr lang="ja-JP" altLang="en-US" sz="4000" dirty="0" smtClean="0">
                <a:latin typeface="HG丸ｺﾞｼｯｸM-PRO"/>
                <a:ea typeface="HG丸ｺﾞｼｯｸM-PRO"/>
              </a:rPr>
              <a:t>　</a:t>
            </a:r>
            <a:r>
              <a:rPr lang="en-US" altLang="ja-JP" sz="4000" dirty="0" smtClean="0">
                <a:latin typeface="HG丸ｺﾞｼｯｸM-PRO"/>
                <a:ea typeface="HG丸ｺﾞｼｯｸM-PRO"/>
              </a:rPr>
              <a:t>14:35-14:50(15</a:t>
            </a:r>
            <a:r>
              <a:rPr lang="ja-JP" altLang="en-US" sz="4000" dirty="0" smtClean="0">
                <a:latin typeface="HG丸ｺﾞｼｯｸM-PRO"/>
                <a:ea typeface="HG丸ｺﾞｼｯｸM-PRO"/>
              </a:rPr>
              <a:t>分</a:t>
            </a:r>
            <a:r>
              <a:rPr lang="en-US" altLang="ja-JP" sz="4000" dirty="0" smtClean="0">
                <a:latin typeface="HG丸ｺﾞｼｯｸM-PRO"/>
                <a:ea typeface="HG丸ｺﾞｼｯｸM-PRO"/>
              </a:rPr>
              <a:t>)</a:t>
            </a:r>
            <a:r>
              <a:rPr lang="ja-JP" altLang="en-US" sz="4000" dirty="0" smtClean="0">
                <a:latin typeface="HG丸ｺﾞｼｯｸM-PRO"/>
                <a:ea typeface="HG丸ｺﾞｼｯｸM-PRO"/>
              </a:rPr>
              <a:t>　演習②</a:t>
            </a:r>
            <a:endParaRPr lang="en-US" altLang="ja-JP" sz="4000" dirty="0" smtClean="0">
              <a:latin typeface="HG丸ｺﾞｼｯｸM-PRO"/>
              <a:ea typeface="HG丸ｺﾞｼｯｸM-PRO"/>
            </a:endParaRPr>
          </a:p>
          <a:p>
            <a:pPr marL="0" indent="0">
              <a:buNone/>
            </a:pPr>
            <a:r>
              <a:rPr lang="ja-JP" altLang="en-US" sz="4000" dirty="0" smtClean="0">
                <a:latin typeface="HG丸ｺﾞｼｯｸM-PRO"/>
                <a:ea typeface="HG丸ｺﾞｼｯｸM-PRO"/>
              </a:rPr>
              <a:t>・講義</a:t>
            </a:r>
            <a:endParaRPr lang="en-US" altLang="ja-JP" sz="4000" dirty="0" smtClean="0">
              <a:latin typeface="HG丸ｺﾞｼｯｸM-PRO"/>
              <a:ea typeface="HG丸ｺﾞｼｯｸM-PRO"/>
            </a:endParaRPr>
          </a:p>
          <a:p>
            <a:pPr marL="0" indent="0">
              <a:buNone/>
            </a:pPr>
            <a:r>
              <a:rPr lang="ja-JP" altLang="en-US" sz="4000" dirty="0" smtClean="0">
                <a:latin typeface="HG丸ｺﾞｼｯｸM-PRO"/>
                <a:ea typeface="HG丸ｺﾞｼｯｸM-PRO"/>
              </a:rPr>
              <a:t>　</a:t>
            </a:r>
            <a:r>
              <a:rPr lang="en-US" altLang="ja-JP" sz="4000" dirty="0" smtClean="0">
                <a:latin typeface="HG丸ｺﾞｼｯｸM-PRO"/>
                <a:ea typeface="HG丸ｺﾞｼｯｸM-PRO"/>
              </a:rPr>
              <a:t>14:50-15:40(50</a:t>
            </a:r>
            <a:r>
              <a:rPr lang="ja-JP" altLang="en-US" sz="4000" dirty="0" smtClean="0">
                <a:latin typeface="HG丸ｺﾞｼｯｸM-PRO"/>
                <a:ea typeface="HG丸ｺﾞｼｯｸM-PRO"/>
              </a:rPr>
              <a:t>分</a:t>
            </a:r>
            <a:r>
              <a:rPr lang="en-US" altLang="ja-JP" sz="4000" dirty="0" smtClean="0">
                <a:latin typeface="HG丸ｺﾞｼｯｸM-PRO"/>
                <a:ea typeface="HG丸ｺﾞｼｯｸM-PRO"/>
              </a:rPr>
              <a:t>)</a:t>
            </a:r>
            <a:r>
              <a:rPr lang="ja-JP" altLang="en-US" sz="4000" dirty="0" smtClean="0">
                <a:latin typeface="HG丸ｺﾞｼｯｸM-PRO"/>
                <a:ea typeface="HG丸ｺﾞｼｯｸM-PRO"/>
              </a:rPr>
              <a:t>　</a:t>
            </a:r>
            <a:endParaRPr lang="ja-JP" sz="4000" dirty="0">
              <a:latin typeface="HG丸ｺﾞｼｯｸM-PRO"/>
              <a:ea typeface="HG丸ｺﾞｼｯｸM-PRO"/>
            </a:endParaRPr>
          </a:p>
        </p:txBody>
      </p:sp>
    </p:spTree>
    <p:extLst>
      <p:ext uri="{BB962C8B-B14F-4D97-AF65-F5344CB8AC3E}">
        <p14:creationId xmlns:p14="http://schemas.microsoft.com/office/powerpoint/2010/main" val="350622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自己紹介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429000"/>
            <a:ext cx="3984104" cy="2988078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72816"/>
            <a:ext cx="4056112" cy="3023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751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/>
              <a:t>飯田市の学校図書館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sz="4000" b="1" dirty="0"/>
              <a:t>中学校</a:t>
            </a:r>
            <a:endParaRPr kumimoji="1" lang="en-US" altLang="ja-JP" sz="4000" b="1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kumimoji="1" lang="ja-JP" altLang="en-US" sz="4000" b="1" dirty="0"/>
              <a:t>小学校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362201"/>
            <a:ext cx="4041775" cy="2290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4800" dirty="0">
                <a:latin typeface="+mj-ea"/>
                <a:ea typeface="+mj-ea"/>
              </a:rPr>
              <a:t>19</a:t>
            </a:r>
            <a:r>
              <a:rPr kumimoji="1" lang="ja-JP" altLang="en-US" sz="4800" dirty="0">
                <a:latin typeface="+mj-ea"/>
                <a:ea typeface="+mj-ea"/>
              </a:rPr>
              <a:t>校中</a:t>
            </a:r>
            <a:r>
              <a:rPr lang="en-US" altLang="ja-JP" sz="4800" dirty="0">
                <a:latin typeface="+mj-ea"/>
                <a:ea typeface="+mj-ea"/>
              </a:rPr>
              <a:t>17</a:t>
            </a:r>
            <a:r>
              <a:rPr lang="ja-JP" altLang="en-US" sz="4800" dirty="0">
                <a:latin typeface="+mj-ea"/>
                <a:ea typeface="+mj-ea"/>
              </a:rPr>
              <a:t>校</a:t>
            </a:r>
            <a:endParaRPr lang="en-US" altLang="ja-JP" sz="4800" dirty="0">
              <a:latin typeface="+mj-ea"/>
              <a:ea typeface="+mj-ea"/>
            </a:endParaRPr>
          </a:p>
          <a:p>
            <a:pPr marL="0" indent="0">
              <a:buNone/>
            </a:pPr>
            <a:endParaRPr kumimoji="1" lang="en-US" altLang="ja-JP" sz="2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2000" dirty="0">
                <a:latin typeface="+mj-ea"/>
                <a:ea typeface="+mj-ea"/>
              </a:rPr>
              <a:t>・うち</a:t>
            </a:r>
            <a:r>
              <a:rPr lang="en-US" altLang="ja-JP" sz="2000" dirty="0">
                <a:latin typeface="+mj-ea"/>
                <a:ea typeface="+mj-ea"/>
              </a:rPr>
              <a:t>8</a:t>
            </a:r>
            <a:r>
              <a:rPr lang="ja-JP" altLang="en-US" sz="2000" dirty="0">
                <a:latin typeface="+mj-ea"/>
                <a:ea typeface="+mj-ea"/>
              </a:rPr>
              <a:t>校が兼務配置</a:t>
            </a:r>
            <a:endParaRPr kumimoji="1" lang="ja-JP" altLang="en-US" sz="2000" dirty="0">
              <a:latin typeface="+mj-ea"/>
              <a:ea typeface="+mj-ea"/>
            </a:endParaRP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23629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sz="4800" dirty="0">
                <a:latin typeface="+mj-ea"/>
                <a:ea typeface="+mj-ea"/>
              </a:rPr>
              <a:t>9</a:t>
            </a:r>
            <a:r>
              <a:rPr kumimoji="1" lang="ja-JP" altLang="en-US" sz="4800" dirty="0">
                <a:latin typeface="+mj-ea"/>
                <a:ea typeface="+mj-ea"/>
              </a:rPr>
              <a:t>校中</a:t>
            </a:r>
            <a:r>
              <a:rPr lang="en-US" altLang="ja-JP" sz="4800" dirty="0">
                <a:latin typeface="+mj-ea"/>
                <a:ea typeface="+mj-ea"/>
              </a:rPr>
              <a:t>8</a:t>
            </a:r>
            <a:r>
              <a:rPr lang="ja-JP" altLang="en-US" sz="4800" dirty="0">
                <a:latin typeface="+mj-ea"/>
                <a:ea typeface="+mj-ea"/>
              </a:rPr>
              <a:t>校</a:t>
            </a:r>
            <a:endParaRPr lang="en-US" altLang="ja-JP" sz="4800" dirty="0">
              <a:latin typeface="+mj-ea"/>
              <a:ea typeface="+mj-ea"/>
            </a:endParaRPr>
          </a:p>
          <a:p>
            <a:pPr marL="0" indent="0">
              <a:buNone/>
            </a:pPr>
            <a:endParaRPr kumimoji="1" lang="en-US" altLang="ja-JP" sz="2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kumimoji="1" lang="ja-JP" altLang="en-US" sz="2000" dirty="0">
                <a:latin typeface="+mj-ea"/>
                <a:ea typeface="+mj-ea"/>
              </a:rPr>
              <a:t>・全員が家庭科免許保有者で、</a:t>
            </a:r>
            <a:endParaRPr kumimoji="1" lang="en-US" altLang="ja-JP" sz="2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2000" dirty="0">
                <a:latin typeface="+mj-ea"/>
                <a:ea typeface="+mj-ea"/>
              </a:rPr>
              <a:t>　</a:t>
            </a:r>
            <a:r>
              <a:rPr kumimoji="1" lang="ja-JP" altLang="en-US" sz="2000" dirty="0">
                <a:latin typeface="+mj-ea"/>
                <a:ea typeface="+mj-ea"/>
              </a:rPr>
              <a:t>家庭科と兼務</a:t>
            </a: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467544" y="4725144"/>
            <a:ext cx="8229600" cy="115212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lvl1pPr marL="54864" algn="r" rtl="0" eaLnBrk="1" latinLnBrk="0" hangingPunct="1">
              <a:spcBef>
                <a:spcPct val="0"/>
              </a:spcBef>
              <a:buNone/>
              <a:defRPr kumimoji="1" sz="46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ja-JP" altLang="en-US" sz="4800" dirty="0">
                <a:effectLst/>
              </a:rPr>
              <a:t>職員数</a:t>
            </a:r>
            <a:r>
              <a:rPr lang="en-US" altLang="ja-JP" sz="4800" dirty="0">
                <a:effectLst/>
              </a:rPr>
              <a:t>21</a:t>
            </a:r>
            <a:r>
              <a:rPr lang="ja-JP" altLang="en-US" sz="4800" dirty="0">
                <a:effectLst/>
              </a:rPr>
              <a:t>名</a:t>
            </a:r>
            <a:r>
              <a:rPr lang="ja-JP" altLang="en-US" sz="2000" dirty="0">
                <a:effectLst/>
              </a:rPr>
              <a:t>（正規職員</a:t>
            </a:r>
            <a:r>
              <a:rPr lang="en-US" altLang="ja-JP" sz="2000" dirty="0">
                <a:effectLst/>
              </a:rPr>
              <a:t>6</a:t>
            </a:r>
            <a:r>
              <a:rPr lang="ja-JP" altLang="en-US" sz="2000" dirty="0">
                <a:effectLst/>
              </a:rPr>
              <a:t>名・臨時職員</a:t>
            </a:r>
            <a:r>
              <a:rPr lang="en-US" altLang="ja-JP" sz="2000" dirty="0">
                <a:effectLst/>
              </a:rPr>
              <a:t>15</a:t>
            </a:r>
            <a:r>
              <a:rPr lang="ja-JP" altLang="en-US" sz="2000" dirty="0">
                <a:effectLst/>
              </a:rPr>
              <a:t>名）</a:t>
            </a:r>
          </a:p>
        </p:txBody>
      </p:sp>
    </p:spTree>
    <p:extLst>
      <p:ext uri="{BB962C8B-B14F-4D97-AF65-F5344CB8AC3E}">
        <p14:creationId xmlns:p14="http://schemas.microsoft.com/office/powerpoint/2010/main" val="209288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ja-JP" altLang="en-US" dirty="0"/>
              <a:t>選書</a:t>
            </a:r>
            <a:r>
              <a:rPr kumimoji="1" lang="ja-JP" altLang="en-US" dirty="0" smtClean="0"/>
              <a:t>ワークショップ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  <p:extLst>
              <p:ext uri="{D42A27DB-BD31-4B8C-83A1-F6EECF244321}">
                <p14:modId xmlns:p14="http://schemas.microsoft.com/office/powerpoint/2010/main" val="2984679680"/>
              </p:ext>
            </p:extLst>
          </p:nvPr>
        </p:nvSpPr>
        <p:spPr>
          <a:xfrm>
            <a:off x="609355" y="1571625"/>
            <a:ext cx="8229600" cy="4951115"/>
          </a:xfrm>
        </p:spPr>
        <p:txBody>
          <a:bodyPr anchor="t">
            <a:normAutofit lnSpcReduction="10000"/>
          </a:bodyPr>
          <a:lstStyle/>
          <a:p>
            <a:pPr marL="0" indent="0">
              <a:buNone/>
            </a:pPr>
            <a:r>
              <a:rPr lang="ja-JP" altLang="en-US" dirty="0">
                <a:latin typeface="HG丸ｺﾞｼｯｸM-PRO"/>
                <a:ea typeface="HG丸ｺﾞｼｯｸM-PRO"/>
              </a:rPr>
              <a:t>演習</a:t>
            </a:r>
            <a:r>
              <a:rPr lang="ja-JP" altLang="en-US" dirty="0" smtClean="0">
                <a:latin typeface="HG丸ｺﾞｼｯｸM-PRO"/>
                <a:ea typeface="HG丸ｺﾞｼｯｸM-PRO"/>
              </a:rPr>
              <a:t>①</a:t>
            </a:r>
            <a:r>
              <a:rPr lang="en-US" altLang="ja-JP" dirty="0" smtClean="0">
                <a:latin typeface="HG丸ｺﾞｼｯｸM-PRO"/>
                <a:ea typeface="HG丸ｺﾞｼｯｸM-PRO"/>
              </a:rPr>
              <a:t>(</a:t>
            </a:r>
            <a:r>
              <a:rPr lang="ja-JP" altLang="en-US" dirty="0" smtClean="0">
                <a:latin typeface="HG丸ｺﾞｼｯｸM-PRO"/>
                <a:ea typeface="HG丸ｺﾞｼｯｸM-PRO"/>
              </a:rPr>
              <a:t>個人ワーク</a:t>
            </a:r>
            <a:r>
              <a:rPr lang="en-US" altLang="ja-JP" dirty="0" smtClean="0">
                <a:latin typeface="HG丸ｺﾞｼｯｸM-PRO"/>
                <a:ea typeface="HG丸ｺﾞｼｯｸM-PRO"/>
              </a:rPr>
              <a:t>)</a:t>
            </a:r>
            <a:endParaRPr lang="ja-JP" altLang="en-US" dirty="0">
              <a:latin typeface="HG丸ｺﾞｼｯｸM-PRO"/>
              <a:ea typeface="HG丸ｺﾞｼｯｸM-PRO"/>
            </a:endParaRPr>
          </a:p>
          <a:p>
            <a:pPr marL="0" indent="0">
              <a:buNone/>
            </a:pPr>
            <a:endParaRPr lang="ja-JP" altLang="en-US" dirty="0"/>
          </a:p>
          <a:p>
            <a:pPr marL="0" indent="0">
              <a:buNone/>
            </a:pPr>
            <a:r>
              <a:rPr lang="ja-JP" altLang="en-US" dirty="0">
                <a:latin typeface="HG丸ｺﾞｼｯｸM-PRO"/>
                <a:ea typeface="HG丸ｺﾞｼｯｸM-PRO"/>
              </a:rPr>
              <a:t>Q:年間行事計画の中から</a:t>
            </a:r>
            <a:endParaRPr lang="ja-JP" altLang="en-US" dirty="0"/>
          </a:p>
          <a:p>
            <a:pPr marL="0" indent="0">
              <a:buNone/>
            </a:pPr>
            <a:endParaRPr lang="ja-JP" altLang="en-US" dirty="0"/>
          </a:p>
          <a:p>
            <a:pPr marL="0" indent="0">
              <a:buNone/>
            </a:pPr>
            <a:r>
              <a:rPr lang="ja-JP" altLang="en-US" dirty="0" smtClean="0"/>
              <a:t>　・</a:t>
            </a:r>
            <a:r>
              <a:rPr kumimoji="1" lang="ja-JP" altLang="en-US" dirty="0"/>
              <a:t>資料が必要になりそうな</a:t>
            </a:r>
            <a:r>
              <a:rPr kumimoji="1" lang="ja-JP" altLang="en-US" dirty="0" smtClean="0"/>
              <a:t>行事は？</a:t>
            </a:r>
            <a:endParaRPr kumimoji="1" lang="en-US" altLang="ja-JP" dirty="0" smtClean="0"/>
          </a:p>
          <a:p>
            <a:pPr marL="0" indent="0">
              <a:buNone/>
            </a:pPr>
            <a:r>
              <a:rPr kumimoji="1" lang="ja-JP" altLang="en-US" dirty="0" smtClean="0"/>
              <a:t>　　　　　　　　　（</a:t>
            </a:r>
            <a:r>
              <a:rPr kumimoji="1" lang="ja-JP" altLang="en-US" dirty="0"/>
              <a:t>シチュエーション</a:t>
            </a:r>
            <a:r>
              <a:rPr kumimoji="1" lang="ja-JP" altLang="en-US" dirty="0" smtClean="0"/>
              <a:t>）</a:t>
            </a:r>
            <a:endParaRPr kumimoji="1" lang="en-US" altLang="ja-JP" dirty="0" smtClean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 smtClean="0"/>
              <a:t>　・</a:t>
            </a:r>
            <a:r>
              <a:rPr lang="ja-JP" altLang="en-US" dirty="0"/>
              <a:t>どんなものが</a:t>
            </a:r>
            <a:r>
              <a:rPr kumimoji="1" lang="ja-JP" altLang="en-US" dirty="0" smtClean="0"/>
              <a:t>必要</a:t>
            </a:r>
            <a:r>
              <a:rPr lang="ja-JP" altLang="en-US" dirty="0" smtClean="0"/>
              <a:t>？</a:t>
            </a:r>
            <a:r>
              <a:rPr kumimoji="1" lang="ja-JP" altLang="en-US" dirty="0" smtClean="0"/>
              <a:t>（</a:t>
            </a:r>
            <a:r>
              <a:rPr kumimoji="1" lang="ja-JP" altLang="en-US" dirty="0"/>
              <a:t>内容）</a:t>
            </a:r>
            <a:endParaRPr kumimoji="1" lang="en-US" altLang="ja-JP" dirty="0"/>
          </a:p>
          <a:p>
            <a:pPr marL="0" indent="0">
              <a:buNone/>
            </a:pPr>
            <a:endParaRPr lang="ja-JP" altLang="en-US" dirty="0">
              <a:latin typeface="HG丸ｺﾞｼｯｸM-PRO"/>
              <a:ea typeface="HG丸ｺﾞｼｯｸM-PRO"/>
            </a:endParaRPr>
          </a:p>
          <a:p>
            <a:pPr marL="0" indent="0">
              <a:buNone/>
            </a:pPr>
            <a:r>
              <a:rPr lang="ja-JP" altLang="en-US" dirty="0">
                <a:latin typeface="HG丸ｺﾞｼｯｸM-PRO"/>
                <a:ea typeface="HG丸ｺﾞｼｯｸM-PRO"/>
              </a:rPr>
              <a:t>の２点を考えて下さい。</a:t>
            </a:r>
          </a:p>
          <a:p>
            <a:pPr marL="0" indent="0">
              <a:buNone/>
            </a:pPr>
            <a:endParaRPr lang="en-US" altLang="ja-JP" dirty="0">
              <a:latin typeface="HG丸ｺﾞｼｯｸM-PRO"/>
              <a:ea typeface="HG丸ｺﾞｼｯｸM-PRO"/>
            </a:endParaRPr>
          </a:p>
        </p:txBody>
      </p:sp>
    </p:spTree>
    <p:extLst>
      <p:ext uri="{BB962C8B-B14F-4D97-AF65-F5344CB8AC3E}">
        <p14:creationId xmlns:p14="http://schemas.microsoft.com/office/powerpoint/2010/main" val="279570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ja-JP" altLang="en-US" dirty="0"/>
              <a:t>選書ワークショップ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  <p:extLst>
              <p:ext uri="{D42A27DB-BD31-4B8C-83A1-F6EECF244321}">
                <p14:modId xmlns:p14="http://schemas.microsoft.com/office/powerpoint/2010/main" val="2482081289"/>
              </p:ext>
            </p:extLst>
          </p:nvPr>
        </p:nvSpPr>
        <p:spPr>
          <a:xfrm>
            <a:off x="609355" y="1571625"/>
            <a:ext cx="8229600" cy="4951115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ja-JP" altLang="en-US" dirty="0">
                <a:latin typeface="HG丸ｺﾞｼｯｸM-PRO"/>
                <a:ea typeface="HG丸ｺﾞｼｯｸM-PRO"/>
              </a:rPr>
              <a:t>演習</a:t>
            </a:r>
            <a:r>
              <a:rPr lang="ja-JP" altLang="en-US" dirty="0" smtClean="0">
                <a:latin typeface="HG丸ｺﾞｼｯｸM-PRO"/>
                <a:ea typeface="HG丸ｺﾞｼｯｸM-PRO"/>
              </a:rPr>
              <a:t>②</a:t>
            </a:r>
            <a:r>
              <a:rPr lang="en-US" altLang="ja-JP" dirty="0" smtClean="0">
                <a:latin typeface="HG丸ｺﾞｼｯｸM-PRO"/>
                <a:ea typeface="HG丸ｺﾞｼｯｸM-PRO"/>
              </a:rPr>
              <a:t>(</a:t>
            </a:r>
            <a:r>
              <a:rPr lang="ja-JP" altLang="en-US" dirty="0" smtClean="0">
                <a:latin typeface="HG丸ｺﾞｼｯｸM-PRO"/>
                <a:ea typeface="HG丸ｺﾞｼｯｸM-PRO"/>
              </a:rPr>
              <a:t>グループワーク</a:t>
            </a:r>
            <a:r>
              <a:rPr lang="ja-JP" altLang="en-US" dirty="0">
                <a:latin typeface="HG丸ｺﾞｼｯｸM-PRO"/>
                <a:ea typeface="HG丸ｺﾞｼｯｸM-PRO"/>
              </a:rPr>
              <a:t>）</a:t>
            </a:r>
          </a:p>
          <a:p>
            <a:pPr marL="0" indent="0">
              <a:buNone/>
            </a:pPr>
            <a:endParaRPr lang="ja-JP" altLang="en-US" dirty="0"/>
          </a:p>
          <a:p>
            <a:pPr marL="0" indent="0">
              <a:buNone/>
            </a:pPr>
            <a:r>
              <a:rPr lang="ja-JP" altLang="en-US" dirty="0">
                <a:latin typeface="HG丸ｺﾞｼｯｸM-PRO"/>
                <a:ea typeface="HG丸ｺﾞｼｯｸM-PRO"/>
              </a:rPr>
              <a:t>Q</a:t>
            </a:r>
            <a:r>
              <a:rPr lang="ja-JP" altLang="en-US" dirty="0" smtClean="0">
                <a:latin typeface="HG丸ｺﾞｼｯｸM-PRO"/>
                <a:ea typeface="HG丸ｺﾞｼｯｸM-PRO"/>
              </a:rPr>
              <a:t>:小学校1年生</a:t>
            </a:r>
            <a:r>
              <a:rPr lang="ja-JP" altLang="en-US" dirty="0">
                <a:latin typeface="HG丸ｺﾞｼｯｸM-PRO"/>
                <a:ea typeface="HG丸ｺﾞｼｯｸM-PRO"/>
              </a:rPr>
              <a:t>の担任から</a:t>
            </a:r>
          </a:p>
          <a:p>
            <a:pPr marL="0" indent="0">
              <a:buNone/>
            </a:pPr>
            <a:endParaRPr lang="ja-JP" altLang="en-US" dirty="0">
              <a:latin typeface="HG丸ｺﾞｼｯｸM-PRO"/>
              <a:ea typeface="HG丸ｺﾞｼｯｸM-PRO"/>
            </a:endParaRPr>
          </a:p>
          <a:p>
            <a:pPr marL="0" indent="0">
              <a:buNone/>
            </a:pPr>
            <a:r>
              <a:rPr lang="ja-JP" altLang="en-US" dirty="0">
                <a:latin typeface="HG丸ｺﾞｼｯｸM-PRO"/>
                <a:ea typeface="HG丸ｺﾞｼｯｸM-PRO"/>
              </a:rPr>
              <a:t>「国語の単元『</a:t>
            </a:r>
            <a:r>
              <a:rPr lang="ja-JP" altLang="en-US" dirty="0" err="1">
                <a:latin typeface="HG丸ｺﾞｼｯｸM-PRO"/>
                <a:ea typeface="HG丸ｺﾞｼｯｸM-PRO"/>
              </a:rPr>
              <a:t>じ</a:t>
            </a:r>
            <a:r>
              <a:rPr lang="ja-JP" altLang="en-US" dirty="0" smtClean="0">
                <a:latin typeface="HG丸ｺﾞｼｯｸM-PRO"/>
                <a:ea typeface="HG丸ｺﾞｼｯｸM-PRO"/>
              </a:rPr>
              <a:t>どう車くらべ</a:t>
            </a:r>
            <a:r>
              <a:rPr lang="ja-JP" altLang="en-US" dirty="0">
                <a:latin typeface="HG丸ｺﾞｼｯｸM-PRO"/>
                <a:ea typeface="HG丸ｺﾞｼｯｸM-PRO"/>
              </a:rPr>
              <a:t>』で使う本をなるべくたくさん準備してほしい」</a:t>
            </a:r>
            <a:endParaRPr dirty="0">
              <a:latin typeface="Trebuchet MS"/>
              <a:ea typeface="HG丸ｺﾞｼｯｸM-PRO"/>
            </a:endParaRPr>
          </a:p>
          <a:p>
            <a:pPr marL="0" indent="0">
              <a:buNone/>
            </a:pPr>
            <a:endParaRPr lang="ja-JP" altLang="en-US" dirty="0">
              <a:latin typeface="HG丸ｺﾞｼｯｸM-PRO"/>
              <a:ea typeface="HG丸ｺﾞｼｯｸM-PRO"/>
            </a:endParaRPr>
          </a:p>
          <a:p>
            <a:pPr marL="0" indent="0">
              <a:buNone/>
            </a:pPr>
            <a:r>
              <a:rPr lang="ja-JP" altLang="en-US" dirty="0">
                <a:latin typeface="HG丸ｺﾞｼｯｸM-PRO"/>
                <a:ea typeface="HG丸ｺﾞｼｯｸM-PRO"/>
              </a:rPr>
              <a:t>という依頼が</a:t>
            </a:r>
            <a:r>
              <a:rPr lang="ja-JP" altLang="en-US" dirty="0" smtClean="0">
                <a:latin typeface="HG丸ｺﾞｼｯｸM-PRO"/>
                <a:ea typeface="HG丸ｺﾞｼｯｸM-PRO"/>
              </a:rPr>
              <a:t>ありました。どのように本</a:t>
            </a:r>
            <a:r>
              <a:rPr lang="ja-JP" altLang="en-US" dirty="0">
                <a:latin typeface="HG丸ｺﾞｼｯｸM-PRO"/>
                <a:ea typeface="HG丸ｺﾞｼｯｸM-PRO"/>
              </a:rPr>
              <a:t>を選びますか？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4604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ja-JP" altLang="en-US" dirty="0"/>
              <a:t>学校図書館の機能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sz="3200" b="1" dirty="0"/>
              <a:t>読書センター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kumimoji="1" lang="ja-JP" altLang="en-US" sz="3200" b="1" dirty="0"/>
              <a:t>学習・情報センター</a:t>
            </a: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562743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/>
              <a:t>豊かな感性や情操を</a:t>
            </a:r>
            <a:r>
              <a:rPr lang="ja-JP" altLang="en-US" sz="2000" dirty="0"/>
              <a:t>育</a:t>
            </a:r>
            <a:r>
              <a:rPr lang="ja-JP" altLang="en-US" dirty="0"/>
              <a:t>むため</a:t>
            </a:r>
            <a:endParaRPr kumimoji="1" lang="ja-JP" altLang="en-US" dirty="0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362201"/>
            <a:ext cx="4041775" cy="562743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児童が自ら学ぶために</a:t>
            </a:r>
          </a:p>
        </p:txBody>
      </p:sp>
      <p:sp>
        <p:nvSpPr>
          <p:cNvPr id="7" name="コンテンツ プレースホルダー 4"/>
          <p:cNvSpPr txBox="1">
            <a:spLocks/>
          </p:cNvSpPr>
          <p:nvPr/>
        </p:nvSpPr>
        <p:spPr>
          <a:xfrm>
            <a:off x="589112" y="3717032"/>
            <a:ext cx="8015335" cy="151216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lIns="91440">
            <a:normAutofit/>
          </a:bodyPr>
          <a:lstStyle>
            <a:lvl1pPr marL="292100" indent="-292100" algn="l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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rtl="0" eaLnBrk="1" latinLnBrk="0" hangingPunct="1">
              <a:spcBef>
                <a:spcPts val="400"/>
              </a:spcBef>
              <a:buClr>
                <a:schemeClr val="accent2"/>
              </a:buClr>
              <a:buSzPct val="90000"/>
              <a:buFontTx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192024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1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1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1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1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buFont typeface="Wingdings 2"/>
              <a:buNone/>
            </a:pPr>
            <a:r>
              <a:rPr lang="ja-JP" altLang="en-US" sz="6000" b="1" dirty="0"/>
              <a:t>↓</a:t>
            </a:r>
            <a:endParaRPr lang="en-US" altLang="ja-JP" sz="6000" b="1" dirty="0"/>
          </a:p>
          <a:p>
            <a:pPr marL="0" indent="0" algn="ctr">
              <a:buFont typeface="Wingdings 2"/>
              <a:buNone/>
            </a:pPr>
            <a:r>
              <a:rPr lang="ja-JP" altLang="en-US" sz="3200" b="1" dirty="0"/>
              <a:t>教育課程の展開を支え教育活動に寄与する</a:t>
            </a:r>
          </a:p>
        </p:txBody>
      </p:sp>
      <p:sp>
        <p:nvSpPr>
          <p:cNvPr id="8" name="コンテンツ プレースホルダー 4"/>
          <p:cNvSpPr txBox="1">
            <a:spLocks/>
          </p:cNvSpPr>
          <p:nvPr/>
        </p:nvSpPr>
        <p:spPr>
          <a:xfrm>
            <a:off x="3491880" y="980728"/>
            <a:ext cx="2160240" cy="2232248"/>
          </a:xfrm>
          <a:prstGeom prst="rect">
            <a:avLst/>
          </a:prstGeom>
          <a:ln>
            <a:noFill/>
          </a:ln>
        </p:spPr>
        <p:txBody>
          <a:bodyPr lIns="91440">
            <a:noAutofit/>
          </a:bodyPr>
          <a:lstStyle>
            <a:lvl1pPr marL="292100" indent="-292100" algn="l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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rtl="0" eaLnBrk="1" latinLnBrk="0" hangingPunct="1">
              <a:spcBef>
                <a:spcPts val="400"/>
              </a:spcBef>
              <a:buClr>
                <a:schemeClr val="accent2"/>
              </a:buClr>
              <a:buSzPct val="90000"/>
              <a:buFontTx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192024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1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1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1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1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buFont typeface="Wingdings 2"/>
              <a:buNone/>
            </a:pPr>
            <a:r>
              <a:rPr lang="ja-JP" altLang="en-US" sz="15000" b="1" dirty="0"/>
              <a:t>＞</a:t>
            </a:r>
            <a:endParaRPr lang="ja-JP" altLang="en-US" sz="15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305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6" grpId="0" build="p"/>
      <p:bldP spid="7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52128"/>
          </a:xfrm>
        </p:spPr>
        <p:txBody>
          <a:bodyPr>
            <a:normAutofit fontScale="90000"/>
          </a:bodyPr>
          <a:lstStyle/>
          <a:p>
            <a:pPr algn="l"/>
            <a:r>
              <a:rPr kumimoji="1" lang="ja-JP" altLang="en-US" dirty="0"/>
              <a:t>学校図書館の機能と　　　　　　　　　　　　</a:t>
            </a:r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kumimoji="1" lang="ja-JP" altLang="en-US" dirty="0"/>
              <a:t>　　　　　選書の視点・バランス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sz="3200" b="1" dirty="0"/>
              <a:t>読書センター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kumimoji="1" lang="ja-JP" altLang="en-US" sz="3200" b="1" dirty="0"/>
              <a:t>学習・情報センター</a:t>
            </a: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2362943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000" dirty="0"/>
              <a:t>①全学年分</a:t>
            </a:r>
            <a:r>
              <a:rPr lang="ja-JP" altLang="en-US" sz="2000" dirty="0" smtClean="0"/>
              <a:t>の</a:t>
            </a:r>
            <a:r>
              <a:rPr lang="ja-JP" altLang="en-US" sz="2000" dirty="0"/>
              <a:t>、</a:t>
            </a:r>
            <a:r>
              <a:rPr lang="ja-JP" altLang="en-US" sz="2000" dirty="0" smtClean="0"/>
              <a:t>発達</a:t>
            </a:r>
            <a:r>
              <a:rPr lang="ja-JP" altLang="en-US" sz="2000" dirty="0"/>
              <a:t>に</a:t>
            </a:r>
            <a:r>
              <a:rPr lang="ja-JP" altLang="en-US" sz="2000" dirty="0" smtClean="0"/>
              <a:t>合わせた</a:t>
            </a:r>
            <a:endParaRPr lang="en-US" altLang="ja-JP" sz="2000" dirty="0" smtClean="0"/>
          </a:p>
          <a:p>
            <a:pPr marL="0" indent="0">
              <a:buNone/>
            </a:pPr>
            <a:r>
              <a:rPr lang="ja-JP" altLang="en-US" sz="2000" dirty="0"/>
              <a:t>　</a:t>
            </a:r>
            <a:r>
              <a:rPr lang="ja-JP" altLang="en-US" sz="2000" dirty="0" smtClean="0"/>
              <a:t>　　　　　　　　　　読み物</a:t>
            </a:r>
            <a:endParaRPr lang="en-US" altLang="ja-JP" sz="2000" dirty="0" smtClean="0"/>
          </a:p>
          <a:p>
            <a:pPr marL="0" indent="0">
              <a:buNone/>
            </a:pPr>
            <a:endParaRPr lang="en-US" altLang="ja-JP" sz="2000" dirty="0"/>
          </a:p>
          <a:p>
            <a:pPr marL="0" indent="0">
              <a:buNone/>
            </a:pPr>
            <a:r>
              <a:rPr lang="ja-JP" altLang="en-US" sz="2000" dirty="0"/>
              <a:t>②毎年確実に必要な読み物</a:t>
            </a:r>
            <a:endParaRPr lang="en-US" altLang="ja-JP" sz="2000" dirty="0"/>
          </a:p>
          <a:p>
            <a:pPr marL="0" indent="0">
              <a:buNone/>
            </a:pPr>
            <a:endParaRPr lang="en-US" altLang="ja-JP" sz="2000" dirty="0"/>
          </a:p>
          <a:p>
            <a:pPr marL="0" indent="0">
              <a:buNone/>
            </a:pPr>
            <a:r>
              <a:rPr lang="ja-JP" altLang="en-US" sz="2000" dirty="0"/>
              <a:t>③読みたい本と読んでほしい本</a:t>
            </a:r>
            <a:endParaRPr lang="en-US" altLang="ja-JP" sz="2000" dirty="0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362201"/>
            <a:ext cx="4041775" cy="2362943"/>
          </a:xfrm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ja-JP" altLang="en-US" sz="2000" dirty="0"/>
              <a:t>①</a:t>
            </a:r>
            <a:r>
              <a:rPr kumimoji="1" lang="ja-JP" altLang="en-US" sz="2000" dirty="0"/>
              <a:t>指導要領・教育課程に</a:t>
            </a:r>
            <a:endParaRPr kumimoji="1" lang="en-US" altLang="ja-JP" sz="2000" dirty="0"/>
          </a:p>
          <a:p>
            <a:pPr marL="0" indent="0">
              <a:buNone/>
            </a:pPr>
            <a:r>
              <a:rPr lang="ja-JP" altLang="en-US" sz="2000" dirty="0"/>
              <a:t>                                </a:t>
            </a:r>
            <a:r>
              <a:rPr kumimoji="1" lang="ja-JP" altLang="en-US" sz="2000" dirty="0"/>
              <a:t>沿った資料</a:t>
            </a:r>
            <a:endParaRPr kumimoji="1" lang="en-US" altLang="ja-JP" sz="2000" dirty="0"/>
          </a:p>
          <a:p>
            <a:pPr marL="0" indent="0">
              <a:buNone/>
            </a:pPr>
            <a:endParaRPr lang="en-US" altLang="ja-JP" sz="2000" dirty="0"/>
          </a:p>
          <a:p>
            <a:pPr marL="0" indent="0">
              <a:buNone/>
            </a:pPr>
            <a:r>
              <a:rPr lang="ja-JP" altLang="en-US" sz="2000" dirty="0"/>
              <a:t>②確実に調べ学習がある単元</a:t>
            </a:r>
            <a:endParaRPr lang="en-US" altLang="ja-JP" sz="2000" dirty="0"/>
          </a:p>
          <a:p>
            <a:pPr marL="0" indent="0">
              <a:buNone/>
            </a:pPr>
            <a:endParaRPr kumimoji="1" lang="en-US" altLang="ja-JP" sz="2000" dirty="0"/>
          </a:p>
          <a:p>
            <a:pPr marL="0" indent="0">
              <a:buNone/>
            </a:pPr>
            <a:r>
              <a:rPr lang="ja-JP" altLang="en-US" sz="2000" dirty="0"/>
              <a:t>③</a:t>
            </a:r>
            <a:r>
              <a:rPr kumimoji="1" lang="ja-JP" altLang="en-US" sz="2000" dirty="0"/>
              <a:t>子どもたちの興味関心</a:t>
            </a:r>
            <a:endParaRPr kumimoji="1" lang="en-US" altLang="ja-JP" sz="2000" dirty="0"/>
          </a:p>
          <a:p>
            <a:pPr marL="0" indent="0">
              <a:buNone/>
            </a:pPr>
            <a:endParaRPr lang="en-US" altLang="ja-JP" sz="2000" dirty="0"/>
          </a:p>
          <a:p>
            <a:pPr marL="0" indent="0">
              <a:buNone/>
            </a:pPr>
            <a:r>
              <a:rPr lang="ja-JP" altLang="en-US" sz="2000" dirty="0"/>
              <a:t>④幅広い知識のために</a:t>
            </a:r>
            <a:endParaRPr kumimoji="1" lang="ja-JP" altLang="en-US" sz="2000" dirty="0"/>
          </a:p>
        </p:txBody>
      </p:sp>
      <p:sp>
        <p:nvSpPr>
          <p:cNvPr id="7" name="コンテンツ プレースホルダー 4"/>
          <p:cNvSpPr txBox="1">
            <a:spLocks/>
          </p:cNvSpPr>
          <p:nvPr/>
        </p:nvSpPr>
        <p:spPr>
          <a:xfrm>
            <a:off x="589112" y="4941168"/>
            <a:ext cx="8015335" cy="151216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lIns="91440">
            <a:normAutofit/>
          </a:bodyPr>
          <a:lstStyle>
            <a:lvl1pPr marL="292100" indent="-292100" algn="l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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rtl="0" eaLnBrk="1" latinLnBrk="0" hangingPunct="1">
              <a:spcBef>
                <a:spcPts val="400"/>
              </a:spcBef>
              <a:buClr>
                <a:schemeClr val="accent2"/>
              </a:buClr>
              <a:buSzPct val="90000"/>
              <a:buFontTx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192024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1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1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1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1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 2"/>
              <a:buNone/>
            </a:pPr>
            <a:r>
              <a:rPr lang="ja-JP" altLang="en-US" sz="3200" b="1" dirty="0"/>
              <a:t>・現在の蔵書構成をよく見て知る</a:t>
            </a:r>
            <a:endParaRPr lang="en-US" altLang="ja-JP" sz="3200" b="1" dirty="0"/>
          </a:p>
          <a:p>
            <a:pPr marL="0" indent="0">
              <a:buFont typeface="Wingdings 2"/>
              <a:buNone/>
            </a:pPr>
            <a:r>
              <a:rPr lang="ja-JP" altLang="en-US" sz="3200" b="1" dirty="0"/>
              <a:t>・予算の適正配分を探る</a:t>
            </a:r>
          </a:p>
        </p:txBody>
      </p:sp>
    </p:spTree>
    <p:extLst>
      <p:ext uri="{BB962C8B-B14F-4D97-AF65-F5344CB8AC3E}">
        <p14:creationId xmlns:p14="http://schemas.microsoft.com/office/powerpoint/2010/main" val="328914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図表 1"/>
          <p:cNvGraphicFramePr/>
          <p:nvPr>
            <p:extLst>
              <p:ext uri="{D42A27DB-BD31-4B8C-83A1-F6EECF244321}">
                <p14:modId xmlns:p14="http://schemas.microsoft.com/office/powerpoint/2010/main" val="802350088"/>
              </p:ext>
            </p:extLst>
          </p:nvPr>
        </p:nvGraphicFramePr>
        <p:xfrm>
          <a:off x="323528" y="476672"/>
          <a:ext cx="7632848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角丸四角形吹き出し 2"/>
          <p:cNvSpPr/>
          <p:nvPr/>
        </p:nvSpPr>
        <p:spPr>
          <a:xfrm>
            <a:off x="5004048" y="1040542"/>
            <a:ext cx="2304256" cy="1020306"/>
          </a:xfrm>
          <a:prstGeom prst="wedgeRoundRectCallout">
            <a:avLst>
              <a:gd name="adj1" fmla="val -66995"/>
              <a:gd name="adj2" fmla="val 17291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600" dirty="0"/>
              <a:t>・年間行事予定表</a:t>
            </a:r>
            <a:endParaRPr lang="en-US" altLang="ja-JP" sz="1600" dirty="0"/>
          </a:p>
          <a:p>
            <a:r>
              <a:rPr lang="ja-JP" altLang="en-US" sz="1600" dirty="0"/>
              <a:t>・指導要領</a:t>
            </a:r>
            <a:endParaRPr lang="en-US" altLang="ja-JP" sz="1600" dirty="0"/>
          </a:p>
          <a:p>
            <a:r>
              <a:rPr lang="ja-JP" altLang="en-US" sz="1600" dirty="0"/>
              <a:t>・年間指導計画</a:t>
            </a:r>
            <a:endParaRPr lang="en-US" altLang="ja-JP" sz="1600" dirty="0"/>
          </a:p>
        </p:txBody>
      </p:sp>
      <p:sp>
        <p:nvSpPr>
          <p:cNvPr id="4" name="角丸四角形吹き出し 3"/>
          <p:cNvSpPr/>
          <p:nvPr/>
        </p:nvSpPr>
        <p:spPr>
          <a:xfrm>
            <a:off x="6588224" y="4221088"/>
            <a:ext cx="2304256" cy="1008112"/>
          </a:xfrm>
          <a:prstGeom prst="wedgeRoundRectCallout">
            <a:avLst>
              <a:gd name="adj1" fmla="val 2072"/>
              <a:gd name="adj2" fmla="val 95342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600" dirty="0"/>
              <a:t>・ブックリスト</a:t>
            </a:r>
            <a:endParaRPr kumimoji="1" lang="en-US" altLang="ja-JP" sz="1600" dirty="0"/>
          </a:p>
          <a:p>
            <a:r>
              <a:rPr lang="ja-JP" altLang="en-US" sz="1600" dirty="0"/>
              <a:t>・展示会、書店店頭</a:t>
            </a:r>
            <a:endParaRPr kumimoji="1" lang="en-US" altLang="ja-JP" sz="1600" dirty="0"/>
          </a:p>
          <a:p>
            <a:r>
              <a:rPr kumimoji="1" lang="ja-JP" altLang="en-US" sz="1600" dirty="0"/>
              <a:t>・公共図書館</a:t>
            </a:r>
          </a:p>
        </p:txBody>
      </p:sp>
      <p:sp>
        <p:nvSpPr>
          <p:cNvPr id="6" name="角丸四角形吹き出し 5"/>
          <p:cNvSpPr/>
          <p:nvPr/>
        </p:nvSpPr>
        <p:spPr>
          <a:xfrm>
            <a:off x="6300192" y="2132856"/>
            <a:ext cx="2304256" cy="1008112"/>
          </a:xfrm>
          <a:prstGeom prst="wedgeRoundRectCallout">
            <a:avLst>
              <a:gd name="adj1" fmla="val -36218"/>
              <a:gd name="adj2" fmla="val 87412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600" dirty="0"/>
              <a:t>・各教科の指導書</a:t>
            </a:r>
            <a:endParaRPr kumimoji="1" lang="en-US" altLang="ja-JP" sz="1600" dirty="0"/>
          </a:p>
          <a:p>
            <a:r>
              <a:rPr lang="ja-JP" altLang="en-US" sz="1600" dirty="0"/>
              <a:t>・指導計画、指導案</a:t>
            </a:r>
            <a:endParaRPr kumimoji="1" lang="en-US" altLang="ja-JP" sz="1600" dirty="0"/>
          </a:p>
          <a:p>
            <a:r>
              <a:rPr lang="ja-JP" altLang="en-US" sz="1600" dirty="0"/>
              <a:t>・授業支援記録</a:t>
            </a:r>
            <a:endParaRPr kumimoji="1" lang="ja-JP" altLang="en-US" sz="16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27584" y="332656"/>
            <a:ext cx="4248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選書のプロセス</a:t>
            </a:r>
          </a:p>
        </p:txBody>
      </p:sp>
      <p:cxnSp>
        <p:nvCxnSpPr>
          <p:cNvPr id="8" name="直線コネクタ 7"/>
          <p:cNvCxnSpPr/>
          <p:nvPr/>
        </p:nvCxnSpPr>
        <p:spPr>
          <a:xfrm>
            <a:off x="6948264" y="6165304"/>
            <a:ext cx="756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9639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 animBg="1"/>
      <p:bldP spid="4" grpId="0" animBg="1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エコロジー">
  <a:themeElements>
    <a:clrScheme name="ユーザー定義 1">
      <a:dk1>
        <a:srgbClr val="CFCFCF"/>
      </a:dk1>
      <a:lt1>
        <a:srgbClr val="333333"/>
      </a:lt1>
      <a:dk2>
        <a:srgbClr val="E7E7E7"/>
      </a:dk2>
      <a:lt2>
        <a:srgbClr val="333333"/>
      </a:lt2>
      <a:accent1>
        <a:srgbClr val="C2C2C2"/>
      </a:accent1>
      <a:accent2>
        <a:srgbClr val="A2B5E2"/>
      </a:accent2>
      <a:accent3>
        <a:srgbClr val="DAC9E3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キュート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エコロジー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>
    <a:spDef>
      <a:spPr/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2295</TotalTime>
  <Words>353</Words>
  <Application>Microsoft Office PowerPoint</Application>
  <PresentationFormat>画面に合わせる (4:3)</PresentationFormat>
  <Paragraphs>110</Paragraphs>
  <Slides>13</Slides>
  <Notes>2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14" baseType="lpstr">
      <vt:lpstr>エコロジー</vt:lpstr>
      <vt:lpstr>松本市学校司書研修  教育活動を支える学校図書館 ～選書とその視点～ 　学校図書館の役割と限られた予算の中で</vt:lpstr>
      <vt:lpstr>本日の予定</vt:lpstr>
      <vt:lpstr>自己紹介</vt:lpstr>
      <vt:lpstr>飯田市の学校図書館</vt:lpstr>
      <vt:lpstr>選書ワークショップ</vt:lpstr>
      <vt:lpstr>選書ワークショップ</vt:lpstr>
      <vt:lpstr>学校図書館の機能</vt:lpstr>
      <vt:lpstr>学校図書館の機能と　　　　　　　　　　　　 　　　　　選書の視点・バランス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tea07</dc:creator>
  <cp:lastModifiedBy>tea07</cp:lastModifiedBy>
  <cp:revision>200</cp:revision>
  <dcterms:created xsi:type="dcterms:W3CDTF">2017-05-26T05:00:11Z</dcterms:created>
  <dcterms:modified xsi:type="dcterms:W3CDTF">2017-07-21T08:25:14Z</dcterms:modified>
</cp:coreProperties>
</file>