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4" r:id="rId3"/>
    <p:sldId id="285" r:id="rId4"/>
    <p:sldId id="260" r:id="rId5"/>
    <p:sldId id="286" r:id="rId6"/>
    <p:sldId id="295" r:id="rId7"/>
    <p:sldId id="264" r:id="rId8"/>
    <p:sldId id="287" r:id="rId9"/>
    <p:sldId id="296" r:id="rId10"/>
    <p:sldId id="257" r:id="rId11"/>
    <p:sldId id="289" r:id="rId12"/>
    <p:sldId id="297" r:id="rId13"/>
    <p:sldId id="261" r:id="rId14"/>
    <p:sldId id="290" r:id="rId15"/>
    <p:sldId id="298" r:id="rId16"/>
    <p:sldId id="263" r:id="rId17"/>
    <p:sldId id="288" r:id="rId18"/>
    <p:sldId id="299" r:id="rId19"/>
    <p:sldId id="258" r:id="rId20"/>
    <p:sldId id="291" r:id="rId21"/>
    <p:sldId id="300" r:id="rId22"/>
    <p:sldId id="262" r:id="rId23"/>
    <p:sldId id="292" r:id="rId24"/>
    <p:sldId id="301" r:id="rId25"/>
    <p:sldId id="265" r:id="rId26"/>
    <p:sldId id="293" r:id="rId27"/>
    <p:sldId id="302" r:id="rId28"/>
    <p:sldId id="259" r:id="rId29"/>
    <p:sldId id="294" r:id="rId30"/>
    <p:sldId id="303" r:id="rId31"/>
  </p:sldIdLst>
  <p:sldSz cx="12192000" cy="6858000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1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406D2-19F7-4DB4-B61C-8E84C2D5CE17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9B055-AE8A-412E-ADC2-A57567C24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26522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B8990-F1DD-4484-97BC-D13FC15F1AC0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19"/>
            <a:ext cx="538861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F7546-3DCD-4CE4-BD76-DC73056B12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2819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12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063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935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86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306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895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43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09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6676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159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78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1206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558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0064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3933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6824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583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1381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040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5262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3741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29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9649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21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69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661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68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496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F7546-3DCD-4CE4-BD76-DC73056B123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松本市図書館職員研修　</a:t>
            </a:r>
            <a:r>
              <a:rPr kumimoji="1" lang="en-US" altLang="zh-TW" smtClean="0"/>
              <a:t>2016.11.25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40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63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4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82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89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37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46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34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37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86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2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051F0-C61A-4628-A1A3-154F9960535C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C51E4-9F6B-4FF0-984D-F509FFF8B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81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3000" y="2088954"/>
            <a:ext cx="9274436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チョコレート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　調べたいのですが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3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.4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2999" y="2088954"/>
            <a:ext cx="9727461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馬について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知りたいんですけど。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9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.4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－１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437930"/>
            <a:ext cx="9274436" cy="3898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夏休み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に牧場で馬に乗ったんだよ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に馬がいたらいいのに</a:t>
            </a:r>
            <a:r>
              <a:rPr lang="ja-JP" altLang="en-US" sz="40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、って言ったら、お父さんが家で飼えるかどうか図書館で調べてみたら、って言うんだ。馬っていつ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から日本にいる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のかな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29852" y="5800800"/>
            <a:ext cx="670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（乗馬体験を通じ馬に関心をもった小学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年生男子・９歳と　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その母親・３８歳）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5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.4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230180" y="1626516"/>
            <a:ext cx="9970717" cy="3494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じいちゃんが始めた牧場だけど、続けたいと思っているんだ。でも、酪農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っつ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ーか、乳牛だけで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厳しくなるだろうと思ってね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放牧地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だけはあるから、木曽馬もいるんで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馬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を増やして面白いことできないかなと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109634" y="5984309"/>
            <a:ext cx="935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（木曽馬を核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次産業化への転換を考えて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いる牧場経営者・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07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.5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3000" y="2414630"/>
            <a:ext cx="9274436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自転車のことを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調べてます。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89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.5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－１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437930"/>
            <a:ext cx="9274436" cy="3580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7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どうして自転車</a:t>
            </a:r>
            <a:r>
              <a:rPr lang="ja-JP" altLang="en-US" sz="7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7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7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倒れずに走れるの？</a:t>
            </a:r>
            <a:endParaRPr lang="en-US" altLang="ja-JP" sz="7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7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お父さんはギアを変えて</a:t>
            </a:r>
            <a:endParaRPr lang="en-US" altLang="ja-JP" sz="7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7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走りなさいっていうけど、</a:t>
            </a:r>
            <a:endParaRPr lang="en-US" altLang="ja-JP" sz="7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7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ギアってなんなの？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29852" y="5800800"/>
            <a:ext cx="670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目の自転車を買ってもらったばかりの小学４年生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女子・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歳とその母親・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56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.5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665961"/>
            <a:ext cx="9274436" cy="32692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スポーツサイクルの専門店が家の近く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新しくできたんだ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自転車乗りって増えている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かね？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飯田市なんか自転車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まちづくりもしてるみたいだけどどんなふうにやってるのかい？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（通勤に使っているママチャリを良い自転車に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えたいなと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画策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している会社員男性・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4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.6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616945" y="2597868"/>
            <a:ext cx="9274436" cy="15908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蚊について勉強したい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7050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027134"/>
            <a:ext cx="11098059" cy="521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.6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62956" y="1873847"/>
            <a:ext cx="9274436" cy="33277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蚊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は病気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運ぶって聞いたけどほんとなの？</a:t>
            </a:r>
            <a:endParaRPr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はスプレーで蚊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よせつけない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ようにする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けれど</a:t>
            </a:r>
            <a:endParaRPr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昔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はどうしていたんだろう。</a:t>
            </a:r>
            <a:endParaRPr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29852" y="5800800"/>
            <a:ext cx="670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（浴衣で夏祭りに行ったら蚊に刺されて大変な思いをした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小学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年生男子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歳とその祖母・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5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.6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665961"/>
            <a:ext cx="9274436" cy="3219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外で遊ぶときになるべく蚊に刺されないように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気をつけてほしいと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子どもたちに伝えたいんです。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でも、「悪い虫」という偏見を抱かせたくは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ないんです。どうしたらいいですか？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（短大卒業後に市の保育士として採用された保育士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年目男性・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.7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3000" y="2414630"/>
            <a:ext cx="9274436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松本の「飴市」のことを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知りたいのよね。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92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－１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891430"/>
            <a:ext cx="9274436" cy="31273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チョコレート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って、何から作るのかな。</a:t>
            </a:r>
          </a:p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バレンタインでおかあさんとチョコ作るけど、作る前のチョコもチョコでしょ、チョコの実があるの？</a:t>
            </a:r>
          </a:p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いつからチョコを食べているのかな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?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06095" y="6009969"/>
            <a:ext cx="746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（お母さんに手伝ってもらって初めてのチョコレート作りに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チャレンジする小学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年生女子・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歳とそれを応援する母親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7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977030"/>
            <a:ext cx="11098059" cy="526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.7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64296" y="1227551"/>
            <a:ext cx="10929958" cy="4008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お正月が終わって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冬休み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が終わると飴市があるでしょ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この前おばあちゃん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昔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は自分たちでいろいろ準備したって聞いたの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大きくなったら私たち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も準備するのかな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どんな準備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するんだろう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29852" y="5800800"/>
            <a:ext cx="6997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（毎年両親に飴市に連れて行ってもらうことを楽しみにしている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小学１年生女子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・７歳とその母親・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77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29471" y="1089765"/>
            <a:ext cx="9593850" cy="39943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冬場は観光客が落ち込むんです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、昔からの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お祭り？行事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っていう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の？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結構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、興味がある外国人だったり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リタイヤ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して余裕のある人もいて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なに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かツアーを考えたいと思っているんです。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（飴市を核に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したツアー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を考えて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いる松本市内旅行会社男性社員・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48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1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.8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616945" y="2818356"/>
            <a:ext cx="9274436" cy="1139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春の七草ってナニ？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70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.8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62956" y="1563190"/>
            <a:ext cx="9274436" cy="3772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スーパーで「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七草が</a:t>
            </a:r>
            <a:r>
              <a:rPr lang="ja-JP" altLang="en-US" sz="40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ゆ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セット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というものを売って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いました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あまり美味しくないのに、どうして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「七草がゆ」を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食べるんですか？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どうやって作るんですか？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06095" y="5965303"/>
            <a:ext cx="737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（七草粥は嫌いじゃないけど好きでもない小学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年生男子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・９歳と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せっかく作ったら食べて欲しい母親・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6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78321" y="1930956"/>
            <a:ext cx="9720156" cy="26229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七草のそれぞれの栄養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効能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知りたいです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全国各地に七草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粥を作るときの歌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あると聞きました。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長野県にもあるんですか？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月の学校給食便りのネタを考えている管理栄養士・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56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2174266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.9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616945" y="2091848"/>
            <a:ext cx="9274436" cy="20968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睡眠のこと、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詳しく知りたいんだ。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62956" y="2043643"/>
            <a:ext cx="9274436" cy="3079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はどうして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眠るの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「寝る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育つ」っていうから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朝寝坊するぐらいよく寝てる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ぼくも大きくなれるかな？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18205" y="5821747"/>
            <a:ext cx="737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（毎朝寝坊してお母さんに怒られてしまう小学２年生男子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・８歳と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その母親・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61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16945" y="1640909"/>
            <a:ext cx="9274436" cy="3294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不眠症のお年寄り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を受け持った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お年寄り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がぐっすり眠って病院生活を快適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過ごせるようになって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もらいたい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けれど、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したらよいか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はどう整えたらよいのか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睡眠についても知識を深めたい。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（おたん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ナースにはなりたくない看護実習生・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70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2099110" cy="108221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.10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3000" y="2414630"/>
            <a:ext cx="9274436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乾物（かんぶつ）って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ナニ？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21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.10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62956" y="1713503"/>
            <a:ext cx="9274436" cy="3580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この頃地震がいっぱいあって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「保存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できる食べ物を用意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しましょう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学校で習った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のリュックに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は「軽い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から乾物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ね」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お母さんが入れてくれたけど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カンブツって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?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05679" y="6009969"/>
            <a:ext cx="764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（家族で防災を考える家庭の小学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年生女子・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歳とその父親・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5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－２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53228" y="1732988"/>
            <a:ext cx="9645040" cy="3281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バレンタインデーのために新商品の開発をしています。そんな大それた開発じゃないんですけどね</a:t>
            </a: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</a:t>
            </a:r>
            <a:r>
              <a:rPr lang="ja-JP" altLang="en-US" sz="4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ものが人気なのかなぁ、って</a:t>
            </a: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4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、そこに包装の仕方とか、チョコレートの初めて聞いたよ、みた</a:t>
            </a: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いな？話</a:t>
            </a:r>
            <a:r>
              <a:rPr lang="ja-JP" altLang="en-US" sz="4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つけたら</a:t>
            </a:r>
            <a:endParaRPr lang="en-US" altLang="ja-JP" sz="4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面白いん</a:t>
            </a:r>
            <a:r>
              <a:rPr lang="ja-JP" altLang="en-US" sz="4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じゃないかなって思って</a:t>
            </a:r>
            <a:r>
              <a:rPr lang="ja-JP" altLang="en-US" sz="4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109634" y="5984309"/>
            <a:ext cx="935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（バレンタインデーのための商品開発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と広報を担当している中小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製菓会社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社員・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6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05" y="1089765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.10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327758" y="1645600"/>
            <a:ext cx="10258816" cy="341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ヤーコンをいっぱい作っているんだけど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のままだと日持ちがね・・・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切り干し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大根やドライトマトみたいに加工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したら、長く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売れるし、目先も変わって楽しいんじゃないかって、みんなで話したのよ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83748" y="6049559"/>
            <a:ext cx="9902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（ヤーコンの活用を探る産直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のおかあちゃんの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会所属のおかあちゃん・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95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523000" y="2414630"/>
            <a:ext cx="9274436" cy="2094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日本酒について詳しく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知りたいんだ。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92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45" y="1160374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155524" y="1703540"/>
            <a:ext cx="9889299" cy="331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ぼくのお父さんは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日本酒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好きです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どうして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お酒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飲んじゃいけないの？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ジュースとどう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ちがう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の？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06096" y="5914796"/>
            <a:ext cx="6964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（お父さんの晩酌の量が少し気になる小学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年生男子・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家計と健康のためにももう少し酒量を控えて欲しい妻・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42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8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71" y="1150950"/>
            <a:ext cx="10742069" cy="456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.2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390388" y="1628384"/>
            <a:ext cx="9901825" cy="314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アルバイト先でおすすめの日本酒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よくお客様に聞かれるんです。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の味の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違いってどう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いうものなのでしょうか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。他にも日本酒にまつわる、ラベル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表示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産地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合う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料理といったような薀蓄が知りたいです。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109634" y="5984309"/>
            <a:ext cx="935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（居酒屋でアルバイトをしている大学生男子・２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60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ukidesign.com/i/00332/00332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1515649"/>
            <a:ext cx="9462326" cy="440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9975" y="621321"/>
            <a:ext cx="1844675" cy="1082219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.3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http://free-line-design.com/b/b_illust_61/png/b_illust_61_0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00" y="5774499"/>
            <a:ext cx="9727461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616945" y="2597868"/>
            <a:ext cx="9274436" cy="1590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熊のことを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知りたいんですけど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069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ukidesign.com/i/00365/0036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67" y="1137569"/>
            <a:ext cx="11098059" cy="507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－１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91893" y="1437930"/>
            <a:ext cx="9274436" cy="3945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熊はどんな生活をしているの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に出会わないようにするには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出会って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しまったときはどうしよう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僕たちだけで山に行くときに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をつけることは何？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803" y="5437100"/>
            <a:ext cx="904875" cy="1219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68804" y="5914796"/>
            <a:ext cx="670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（どんぐり不足で野に下りてきた熊の殺処分のニュースを見て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心を痛めている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年生男子・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歳とその父親・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17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ukidesign.com/i/00026/00026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01" y="1252603"/>
            <a:ext cx="10960273" cy="440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6095" y="355711"/>
            <a:ext cx="2963406" cy="108221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.3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1" lang="en-US" altLang="ja-JP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53019" y="1615858"/>
            <a:ext cx="9883036" cy="32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熊の出没件数が増えている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熊害に遭わない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ようにするために行政は何ができるか探りたい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熊を資源として生かす方法はあるか。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23" y="5432233"/>
            <a:ext cx="1703475" cy="110415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109634" y="5984309"/>
            <a:ext cx="935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（市役所農林部の女性職員・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1479</Words>
  <Application>Microsoft Office PowerPoint</Application>
  <PresentationFormat>ユーザー設定</PresentationFormat>
  <Paragraphs>220</Paragraphs>
  <Slides>30</Slides>
  <Notes>30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1" baseType="lpstr">
      <vt:lpstr>Office テーマ</vt:lpstr>
      <vt:lpstr>問.1</vt:lpstr>
      <vt:lpstr>問.1－１</vt:lpstr>
      <vt:lpstr>問.1－２</vt:lpstr>
      <vt:lpstr>問.２</vt:lpstr>
      <vt:lpstr>問.2－1</vt:lpstr>
      <vt:lpstr>問.2－2</vt:lpstr>
      <vt:lpstr>問.3</vt:lpstr>
      <vt:lpstr>問.3－１</vt:lpstr>
      <vt:lpstr>問.3－2</vt:lpstr>
      <vt:lpstr>問.4</vt:lpstr>
      <vt:lpstr>問.4－１</vt:lpstr>
      <vt:lpstr>問.4－2</vt:lpstr>
      <vt:lpstr>問.5</vt:lpstr>
      <vt:lpstr>問.5－１</vt:lpstr>
      <vt:lpstr>問.5－2</vt:lpstr>
      <vt:lpstr>問.6</vt:lpstr>
      <vt:lpstr>問.6－1</vt:lpstr>
      <vt:lpstr>問.6－2</vt:lpstr>
      <vt:lpstr>問.7</vt:lpstr>
      <vt:lpstr>問.7－1</vt:lpstr>
      <vt:lpstr>問.7－2</vt:lpstr>
      <vt:lpstr>問.8</vt:lpstr>
      <vt:lpstr>問.8－1</vt:lpstr>
      <vt:lpstr>問.8－2</vt:lpstr>
      <vt:lpstr>問.9</vt:lpstr>
      <vt:lpstr>問.9－1</vt:lpstr>
      <vt:lpstr>問.9－2</vt:lpstr>
      <vt:lpstr>問.10</vt:lpstr>
      <vt:lpstr>問.10－1</vt:lpstr>
      <vt:lpstr>問.10－2</vt:lpstr>
    </vt:vector>
  </TitlesOfParts>
  <Company>県立長野図書館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問.1</dc:title>
  <dc:creator>lics-pc</dc:creator>
  <cp:lastModifiedBy>N3051028</cp:lastModifiedBy>
  <cp:revision>23</cp:revision>
  <cp:lastPrinted>2016-11-24T08:26:48Z</cp:lastPrinted>
  <dcterms:created xsi:type="dcterms:W3CDTF">2016-11-23T07:33:37Z</dcterms:created>
  <dcterms:modified xsi:type="dcterms:W3CDTF">2016-11-25T03:14:20Z</dcterms:modified>
</cp:coreProperties>
</file>